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524" y="-153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hyperlink" Target="http://www.jenkinsonandmoore.com/" TargetMode="External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0"/>
            <a:ext cx="7315197" cy="488358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902" y="4958467"/>
            <a:ext cx="4418446" cy="3893251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Exemplary renovation for this classic contemporary home in Mt Pleasant's finest neighborhood. Originally designed by a local architect for his personal home. The many windows flood the home with light and seemingly bring the magnificent yard into the home! Upon entering there is a vaulted living room, once a music room. Across the rear is a living-dining room with a wall of multiple glass doors and a cozy fireplace. Adjacent is an efficient kitchen which has a pull-up bar connected to the most gorgeous Sunroom/Den you'll ever find! The generous sized master suite with two walk in closets and another bedroom and bath finish off the downstairs. Upstairs are two bedrooms, a bath and a game room with a bead board ceiling for your entertainment! Lot in rear can be purchased separately.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1984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Mac Jenkinson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224-0210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mac@carolinaone.com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2703" y="9715500"/>
            <a:ext cx="7327903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9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hlinkClick r:id="rId3"/>
              </a:rPr>
              <a:t>www.jenkinsonandmoore.com</a:t>
            </a:r>
            <a:endParaRPr lang="en-US" sz="9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Jenkinson &amp; Moore, LLC | Carolina One Real Estate | 1503 Palm Blvd | Isle of Palms, SC 29451-2280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8502" y="-1061139"/>
            <a:ext cx="7315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Price Reduced </a:t>
            </a:r>
          </a:p>
          <a:p>
            <a:r>
              <a:rPr lang="en-US" sz="2400" b="1" i="1" dirty="0"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in the Old Village!</a:t>
            </a:r>
            <a:endParaRPr lang="en-US" sz="1800" b="1" i="1" dirty="0">
              <a:ln w="3175"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40743"/>
            <a:ext cx="7307260" cy="734577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744 Pitt Street</a:t>
            </a:r>
            <a:br>
              <a:rPr lang="en-US" sz="2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6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Mount Pleasant, SC 29464 ~ MLS# 18009541 ~ $1,149,000</a:t>
            </a:r>
          </a:p>
        </p:txBody>
      </p:sp>
      <p:sp>
        <p:nvSpPr>
          <p:cNvPr id="5" name="Diagonal Stripe 4"/>
          <p:cNvSpPr/>
          <p:nvPr/>
        </p:nvSpPr>
        <p:spPr>
          <a:xfrm>
            <a:off x="-11858" y="-1"/>
            <a:ext cx="2221658" cy="2252385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81390">
            <a:off x="-94167" y="465683"/>
            <a:ext cx="18902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Old Village</a:t>
            </a:r>
          </a:p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Priced to Sell!</a:t>
            </a:r>
            <a:endParaRPr lang="en-US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0" y="4961064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8" y="7945050"/>
            <a:ext cx="1367379" cy="911586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5955829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944" y="9140964"/>
            <a:ext cx="849342" cy="604274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080209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>
                <a:solidFill>
                  <a:srgbClr val="00325C"/>
                </a:solidFill>
                <a:latin typeface="Century Gothic" panose="020B0502020202020204" pitchFamily="34" charset="0"/>
              </a:rPr>
              <a:t>M </a:t>
            </a:r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6950440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369" y="4958468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832" y="7933401"/>
            <a:ext cx="1365478" cy="911585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599" y="5950637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871" y="6942652"/>
            <a:ext cx="1363400" cy="910198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414</TotalTime>
  <Words>211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Trebuchet MS</vt:lpstr>
      <vt:lpstr>Wingdings</vt:lpstr>
      <vt:lpstr>Wingdings 2</vt:lpstr>
      <vt:lpstr>Wingdings 3</vt:lpstr>
      <vt:lpstr>Apex</vt:lpstr>
      <vt:lpstr>744 Pitt Street Mount Pleasant, SC 29464 ~ MLS# 18009541 ~ $1,149,000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71</cp:revision>
  <dcterms:created xsi:type="dcterms:W3CDTF">2006-08-16T00:00:00Z</dcterms:created>
  <dcterms:modified xsi:type="dcterms:W3CDTF">2018-05-16T18:44:07Z</dcterms:modified>
</cp:coreProperties>
</file>