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76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hyperlink" Target="http://www.jenkinsonandmoore.com/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7315197" cy="4883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902" y="4958467"/>
            <a:ext cx="4418446" cy="3893251"/>
          </a:xfrm>
        </p:spPr>
        <p:txBody>
          <a:bodyPr anchor="ctr">
            <a:noAutofit/>
          </a:bodyPr>
          <a:lstStyle/>
          <a:p>
            <a:r>
              <a:rPr lang="en-US" sz="13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House without extra lot now offered for $1,050,000! Lot in rear can be purchased separately (MLS #18009542 offered for $425,000). </a:t>
            </a: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Exemplary renovation for this classic contemporary home in Mt Pleasant's finest neighborhood. Originally designed by a local architect for his personal home. The many windows flood the home with light and seemingly bring the magnificent yard into the home! Upon entering there is a vaulted living room, once a music room. Across the rear is a living-dining room with a wall of multiple glass doors and a cozy fireplace. Adjacent is an efficient kitchen which has a pull-up bar connected to the most gorgeous Sunroom/Den you'll ever find! The generous sized master suite with two walk in closets and another bedroom and bath finish off the downstairs. Upstairs are two bedrooms, a bath and a game room with a bead board ceiling for your entertainment!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1984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Mac Jenkinson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224-0210</a:t>
            </a:r>
          </a:p>
          <a:p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mac@carolinaone.com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715500"/>
            <a:ext cx="7327903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9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www.jenkinsonandmoore.com</a:t>
            </a:r>
            <a:endParaRPr lang="en-US" sz="9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Jenkinson &amp; Moore, LLC | Carolina One Real Estate | 1503 Palm Blvd | Isle of Palms, SC 29451-2280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12703" y="-1066800"/>
            <a:ext cx="7327903" cy="83099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Two Old Village Lots With</a:t>
            </a:r>
          </a:p>
          <a:p>
            <a:pPr algn="r"/>
            <a:r>
              <a:rPr lang="en-US" sz="24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House For Only $1,475,000!</a:t>
            </a:r>
            <a:endParaRPr lang="en-US" sz="1800" b="1" i="1" dirty="0">
              <a:ln w="3175">
                <a:solidFill>
                  <a:schemeClr val="tx2"/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40743"/>
            <a:ext cx="7307260" cy="734577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744 Pitt Street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600" cap="none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Old Village</a:t>
            </a:r>
            <a:endParaRPr lang="en-US" sz="1600" cap="none" dirty="0">
              <a:ln w="317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11858" y="-1"/>
            <a:ext cx="2221658" cy="2252385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81390">
            <a:off x="-168128" y="539979"/>
            <a:ext cx="197780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Old Village Home With Extra Lot!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0" y="4961064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8" y="7945050"/>
            <a:ext cx="1367379" cy="911586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5955829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944" y="9140964"/>
            <a:ext cx="849342" cy="60427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080209" y="9140964"/>
            <a:ext cx="32329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>
                <a:solidFill>
                  <a:srgbClr val="00325C"/>
                </a:solidFill>
                <a:latin typeface="Century Gothic" panose="020B0502020202020204" pitchFamily="34" charset="0"/>
              </a:rPr>
              <a:t>M </a:t>
            </a:r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02" y="6950440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369" y="4958468"/>
            <a:ext cx="1367427" cy="911618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832" y="7933401"/>
            <a:ext cx="1365478" cy="911585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599" y="5950637"/>
            <a:ext cx="1367196" cy="911464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871" y="6942652"/>
            <a:ext cx="1363400" cy="91019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526</TotalTime>
  <Words>234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744 Pitt Street Old Village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79</cp:revision>
  <dcterms:created xsi:type="dcterms:W3CDTF">2006-08-16T00:00:00Z</dcterms:created>
  <dcterms:modified xsi:type="dcterms:W3CDTF">2018-06-05T20:03:45Z</dcterms:modified>
</cp:coreProperties>
</file>