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F5831F"/>
    <a:srgbClr val="19469D"/>
    <a:srgbClr val="19479E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18" Type="http://schemas.openxmlformats.org/officeDocument/2006/relationships/image" Target="../media/image14.svg"/><Relationship Id="rId3" Type="http://schemas.openxmlformats.org/officeDocument/2006/relationships/hyperlink" Target="https://maps.app.goo.gl/2vNCPJ38PxsqpqJN8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jpg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svg"/><Relationship Id="rId5" Type="http://schemas.openxmlformats.org/officeDocument/2006/relationships/hyperlink" Target="https://vimeo.com/1068188725?share=copy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video214.com/play/0EmAxUh13ESMDbirU17y2g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jpg"/><Relationship Id="rId22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8229598" cy="4629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8229600" cy="390577"/>
          </a:xfrm>
        </p:spPr>
        <p:txBody>
          <a:bodyPr anchor="ctr">
            <a:noAutofit/>
          </a:bodyPr>
          <a:lstStyle/>
          <a:p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  <a:t>NEW REDUCED PRICE!!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830057"/>
            <a:ext cx="8229598" cy="303245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🔥 HUGE PRICE DROP!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Sellers are ready to go—this is your chance to get into coveted Old Village Landing at a great price! This stunning 5BR custom home features dual primary suites, updated finishes, porches galore, and tranquil pond views—just minutes to Sullivan’s Island and downtown Charleston, and a short golf cart or bike ride to Pitt Street Bridge and all of the attractions on Coleman Blvd.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📍 </a:t>
            </a: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  <a:hlinkClick r:id="rId3"/>
              </a:rPr>
              <a:t>744 Gate Post, Mt. Pleasant</a:t>
            </a: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Schedule your private tour today—this one won’t last!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>
              <a:solidFill>
                <a:srgbClr val="1E326A"/>
              </a:solidFill>
              <a:latin typeface="Franklin Gothic ATF" panose="020B0503060602040204" pitchFamily="34" charset="0"/>
              <a:hlinkClick r:id="rId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5"/>
              </a:rPr>
              <a:t>Video Tour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491" y="4669202"/>
            <a:ext cx="1642380" cy="10769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66898"/>
            <a:ext cx="1623240" cy="10815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8987" y="4676627"/>
            <a:ext cx="1593181" cy="10621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9024820" y="1737033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45662-CB6B-69E3-A212-130E9C70E7C2}"/>
              </a:ext>
            </a:extLst>
          </p:cNvPr>
          <p:cNvGrpSpPr/>
          <p:nvPr/>
        </p:nvGrpSpPr>
        <p:grpSpPr>
          <a:xfrm>
            <a:off x="9024820" y="3414509"/>
            <a:ext cx="772002" cy="1108426"/>
            <a:chOff x="763012" y="3470276"/>
            <a:chExt cx="772002" cy="11084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63012" y="3470276"/>
              <a:ext cx="7720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Virtual</a:t>
              </a:r>
              <a:br>
                <a:rPr lang="en-US" sz="1050" i="1" dirty="0">
                  <a:latin typeface="Franklin Gothic ATF" panose="020B0503060602040204" pitchFamily="34" charset="0"/>
                </a:rPr>
              </a:br>
              <a:r>
                <a:rPr lang="en-US" sz="1050" i="1" dirty="0">
                  <a:latin typeface="Franklin Gothic ATF" panose="020B0503060602040204" pitchFamily="34" charset="0"/>
                </a:rPr>
                <a:t>Tour</a:t>
              </a:r>
            </a:p>
          </p:txBody>
        </p:sp>
        <p:pic>
          <p:nvPicPr>
            <p:cNvPr id="8" name="Picture 2" descr="QR Code Image"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6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4122" y="4660227"/>
            <a:ext cx="1640614" cy="10949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CC29B6-D3C7-944D-0D68-7960E40C8213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6419" y="4659047"/>
            <a:ext cx="1593181" cy="10972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28956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3175">
                  <a:noFill/>
                </a:ln>
                <a:solidFill>
                  <a:srgbClr val="1E326A"/>
                </a:solidFill>
                <a:latin typeface="Franklin Gothic ATF" panose="020B0503060602040204" pitchFamily="34" charset="0"/>
              </a:rPr>
              <a:t>744 Gate Post Drive</a:t>
            </a:r>
          </a:p>
          <a:p>
            <a:pPr algn="ctr"/>
            <a:r>
              <a:rPr lang="en-US" sz="1400" dirty="0">
                <a:ln w="3175">
                  <a:noFill/>
                </a:ln>
                <a:solidFill>
                  <a:srgbClr val="1E326A"/>
                </a:solidFill>
                <a:latin typeface="Franklin Gothic ATF" panose="020B0503060602040204" pitchFamily="34" charset="0"/>
              </a:rPr>
              <a:t>Old Village Landing | Mount Pleasant, SC 29464 | MLS# 25006882 | $1,625,000</a:t>
            </a:r>
          </a:p>
        </p:txBody>
      </p:sp>
      <p:pic>
        <p:nvPicPr>
          <p:cNvPr id="17" name="Graphic 16" descr="Arrow: Counter-clockwise curve outline">
            <a:extLst>
              <a:ext uri="{FF2B5EF4-FFF2-40B4-BE49-F238E27FC236}">
                <a16:creationId xmlns:a16="http://schemas.microsoft.com/office/drawing/2014/main" id="{45D5CB98-55B7-EA7A-B266-6B0183AA00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3487421">
            <a:off x="-3207026" y="1702531"/>
            <a:ext cx="914400" cy="914400"/>
          </a:xfrm>
          <a:prstGeom prst="rect">
            <a:avLst/>
          </a:prstGeom>
        </p:spPr>
      </p:pic>
      <p:pic>
        <p:nvPicPr>
          <p:cNvPr id="20" name="Graphic 19" descr="Arrow: Rotate left outline">
            <a:extLst>
              <a:ext uri="{FF2B5EF4-FFF2-40B4-BE49-F238E27FC236}">
                <a16:creationId xmlns:a16="http://schemas.microsoft.com/office/drawing/2014/main" id="{8A13BCE3-301C-7C4C-C068-124ED8F30A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3057026" y="2869416"/>
            <a:ext cx="914400" cy="914400"/>
          </a:xfrm>
          <a:prstGeom prst="rect">
            <a:avLst/>
          </a:prstGeom>
        </p:spPr>
      </p:pic>
      <p:pic>
        <p:nvPicPr>
          <p:cNvPr id="22" name="Graphic 21" descr="Arrow: Slight curve with solid fill">
            <a:extLst>
              <a:ext uri="{FF2B5EF4-FFF2-40B4-BE49-F238E27FC236}">
                <a16:creationId xmlns:a16="http://schemas.microsoft.com/office/drawing/2014/main" id="{BB850EB1-8106-71F4-87C5-D4832A0344A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5400000">
            <a:off x="-2907026" y="4036301"/>
            <a:ext cx="914400" cy="914400"/>
          </a:xfrm>
          <a:prstGeom prst="rect">
            <a:avLst/>
          </a:prstGeom>
        </p:spPr>
      </p:pic>
      <p:pic>
        <p:nvPicPr>
          <p:cNvPr id="25" name="Graphic 24" descr="Arrow: Rotate left with solid fill">
            <a:extLst>
              <a:ext uri="{FF2B5EF4-FFF2-40B4-BE49-F238E27FC236}">
                <a16:creationId xmlns:a16="http://schemas.microsoft.com/office/drawing/2014/main" id="{DA3FE246-C4A0-2199-BC23-29C5B59AE6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2757026" y="5203186"/>
            <a:ext cx="914400" cy="914400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:a16="http://schemas.microsoft.com/office/drawing/2014/main" id="{2CCFAF0A-80AD-0FDC-240F-21EA83F75C4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7976735">
            <a:off x="3370279" y="24122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2007</TotalTime>
  <Words>149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NEW REDUCED PRICE!!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120</cp:revision>
  <dcterms:created xsi:type="dcterms:W3CDTF">2016-07-16T19:46:25Z</dcterms:created>
  <dcterms:modified xsi:type="dcterms:W3CDTF">2025-07-02T20:31:00Z</dcterms:modified>
</cp:coreProperties>
</file>