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6A"/>
    <a:srgbClr val="F5831F"/>
    <a:srgbClr val="19469D"/>
    <a:srgbClr val="19479E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9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18" Type="http://schemas.openxmlformats.org/officeDocument/2006/relationships/image" Target="../media/image15.png"/><Relationship Id="rId3" Type="http://schemas.openxmlformats.org/officeDocument/2006/relationships/hyperlink" Target="https://video214.com/play/0EmAxUh13ESMDbirU17y2g" TargetMode="External"/><Relationship Id="rId21" Type="http://schemas.openxmlformats.org/officeDocument/2006/relationships/image" Target="../media/image18.svg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17" Type="http://schemas.openxmlformats.org/officeDocument/2006/relationships/image" Target="../media/image14.sv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svg"/><Relationship Id="rId23" Type="http://schemas.openxmlformats.org/officeDocument/2006/relationships/image" Target="../media/image20.sv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hyperlink" Target="https://s3.amazonaws.com/embed.animoto.com/play.html?w=swf/production/vp1&amp;f=oy1zk97rPGtBuE8DJMZPIQ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229600" cy="4629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8229600" cy="390577"/>
          </a:xfrm>
        </p:spPr>
        <p:txBody>
          <a:bodyPr anchor="ctr">
            <a:noAutofit/>
          </a:bodyPr>
          <a:lstStyle/>
          <a:p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ATF" panose="020B0503060602040204" pitchFamily="34" charset="0"/>
              </a:rPr>
              <a:t>NEW LISTING | OPEN HOUSE SUNDAY 12 - 3PM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830057"/>
            <a:ext cx="8229598" cy="3032459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19469D"/>
                </a:solidFill>
                <a:latin typeface="Franklin Gothic ATF" panose="020B0503060602040204" pitchFamily="34" charset="0"/>
              </a:rPr>
              <a:t>Brand-New Listing in Mt. Pleasant's most coveted neighborhood.  Enjoy living near Old Village and being a golf cart ride away from Shem Creek, Pitt Street Bridge and Sullivan's Island.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19469D"/>
                </a:solidFill>
                <a:latin typeface="Franklin Gothic ATF" panose="020B0503060602040204" pitchFamily="34" charset="0"/>
              </a:rPr>
              <a:t>This 4 bedroom custom home is move-in ready just in time for beach season. This home offers dual primary suites. The owners retreat on the main level offers a spa-like en-suite and dual closets.  Pond views in both the front and rear of the home make this one of the best lots in Old Village Landing.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400" dirty="0">
              <a:solidFill>
                <a:srgbClr val="1E326A"/>
              </a:solidFill>
              <a:latin typeface="Franklin Gothic ATF" panose="020B0503060602040204" pitchFamily="34" charset="0"/>
              <a:hlinkClick r:id="rId3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solidFill>
                  <a:srgbClr val="1E326A"/>
                </a:solidFill>
                <a:latin typeface="Franklin Gothic ATF" panose="020B0503060602040204" pitchFamily="34" charset="0"/>
                <a:hlinkClick r:id="rId4"/>
              </a:rPr>
              <a:t>Video Tour</a:t>
            </a:r>
            <a:r>
              <a:rPr lang="en-US" sz="14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491" y="4659047"/>
            <a:ext cx="1642380" cy="10972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659047"/>
            <a:ext cx="1623240" cy="10972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8987" y="4659047"/>
            <a:ext cx="1593181" cy="10972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A35077D-D136-00FE-DA97-DA4139A8F1AE}"/>
              </a:ext>
            </a:extLst>
          </p:cNvPr>
          <p:cNvGrpSpPr/>
          <p:nvPr/>
        </p:nvGrpSpPr>
        <p:grpSpPr>
          <a:xfrm>
            <a:off x="9024820" y="1737033"/>
            <a:ext cx="779433" cy="1108426"/>
            <a:chOff x="6704477" y="3470276"/>
            <a:chExt cx="779433" cy="11084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6704477" y="3470276"/>
              <a:ext cx="779433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Video Tour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1FAB4B6-02CB-ADE0-494B-5BA45354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1014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145662-CB6B-69E3-A212-130E9C70E7C2}"/>
              </a:ext>
            </a:extLst>
          </p:cNvPr>
          <p:cNvGrpSpPr/>
          <p:nvPr/>
        </p:nvGrpSpPr>
        <p:grpSpPr>
          <a:xfrm>
            <a:off x="9024820" y="3414509"/>
            <a:ext cx="772002" cy="1108426"/>
            <a:chOff x="763012" y="3470276"/>
            <a:chExt cx="772002" cy="11084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BEC40-6AB2-6ACD-796A-D1BB692F85AA}"/>
                </a:ext>
              </a:extLst>
            </p:cNvPr>
            <p:cNvSpPr/>
            <p:nvPr/>
          </p:nvSpPr>
          <p:spPr>
            <a:xfrm>
              <a:off x="763012" y="3470276"/>
              <a:ext cx="7720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Virtual</a:t>
              </a:r>
              <a:br>
                <a:rPr lang="en-US" sz="1050" i="1" dirty="0">
                  <a:latin typeface="Franklin Gothic ATF" panose="020B0503060602040204" pitchFamily="34" charset="0"/>
                </a:rPr>
              </a:br>
              <a:r>
                <a:rPr lang="en-US" sz="1050" i="1" dirty="0">
                  <a:latin typeface="Franklin Gothic ATF" panose="020B0503060602040204" pitchFamily="34" charset="0"/>
                </a:rPr>
                <a:t>Tour</a:t>
              </a:r>
            </a:p>
          </p:txBody>
        </p:sp>
        <p:pic>
          <p:nvPicPr>
            <p:cNvPr id="8" name="Picture 2" descr="QR Code Image">
              <a:extLst>
                <a:ext uri="{FF2B5EF4-FFF2-40B4-BE49-F238E27FC236}">
                  <a16:creationId xmlns:a16="http://schemas.microsoft.com/office/drawing/2014/main" id="{779CC203-32E0-AA5C-F1EF-876E5BF52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96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90EB890-3D61-6602-B7A1-B75D3062D6E0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4122" y="4659047"/>
            <a:ext cx="1640614" cy="10972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CC29B6-D3C7-944D-0D68-7960E40C8213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6419" y="4659047"/>
            <a:ext cx="1593181" cy="10972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28956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3175">
                  <a:noFill/>
                </a:ln>
                <a:solidFill>
                  <a:srgbClr val="1E326A"/>
                </a:solidFill>
                <a:latin typeface="Franklin Gothic ATF" panose="020B0503060602040204" pitchFamily="34" charset="0"/>
              </a:rPr>
              <a:t>744 Gate Post Drive</a:t>
            </a:r>
          </a:p>
          <a:p>
            <a:pPr algn="ctr"/>
            <a:r>
              <a:rPr lang="en-US" sz="1400" dirty="0">
                <a:ln w="3175">
                  <a:noFill/>
                </a:ln>
                <a:solidFill>
                  <a:srgbClr val="1E326A"/>
                </a:solidFill>
                <a:latin typeface="Franklin Gothic ATF" panose="020B0503060602040204" pitchFamily="34" charset="0"/>
              </a:rPr>
              <a:t>Old Village Landing | Mount Pleasant, SC 29464 | MLS# 25006882 | $1,875,000</a:t>
            </a:r>
          </a:p>
        </p:txBody>
      </p:sp>
      <p:pic>
        <p:nvPicPr>
          <p:cNvPr id="17" name="Graphic 16" descr="Arrow: Counter-clockwise curve outline">
            <a:extLst>
              <a:ext uri="{FF2B5EF4-FFF2-40B4-BE49-F238E27FC236}">
                <a16:creationId xmlns:a16="http://schemas.microsoft.com/office/drawing/2014/main" id="{45D5CB98-55B7-EA7A-B266-6B0183AA00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3487421">
            <a:off x="-3207026" y="1702531"/>
            <a:ext cx="914400" cy="914400"/>
          </a:xfrm>
          <a:prstGeom prst="rect">
            <a:avLst/>
          </a:prstGeom>
        </p:spPr>
      </p:pic>
      <p:pic>
        <p:nvPicPr>
          <p:cNvPr id="20" name="Graphic 19" descr="Arrow: Rotate left outline">
            <a:extLst>
              <a:ext uri="{FF2B5EF4-FFF2-40B4-BE49-F238E27FC236}">
                <a16:creationId xmlns:a16="http://schemas.microsoft.com/office/drawing/2014/main" id="{8A13BCE3-301C-7C4C-C068-124ED8F30A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3057026" y="2869416"/>
            <a:ext cx="914400" cy="914400"/>
          </a:xfrm>
          <a:prstGeom prst="rect">
            <a:avLst/>
          </a:prstGeom>
        </p:spPr>
      </p:pic>
      <p:pic>
        <p:nvPicPr>
          <p:cNvPr id="22" name="Graphic 21" descr="Arrow: Slight curve with solid fill">
            <a:extLst>
              <a:ext uri="{FF2B5EF4-FFF2-40B4-BE49-F238E27FC236}">
                <a16:creationId xmlns:a16="http://schemas.microsoft.com/office/drawing/2014/main" id="{BB850EB1-8106-71F4-87C5-D4832A0344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5400000">
            <a:off x="-2907026" y="4036301"/>
            <a:ext cx="914400" cy="914400"/>
          </a:xfrm>
          <a:prstGeom prst="rect">
            <a:avLst/>
          </a:prstGeom>
        </p:spPr>
      </p:pic>
      <p:pic>
        <p:nvPicPr>
          <p:cNvPr id="25" name="Graphic 24" descr="Arrow: Rotate left with solid fill">
            <a:extLst>
              <a:ext uri="{FF2B5EF4-FFF2-40B4-BE49-F238E27FC236}">
                <a16:creationId xmlns:a16="http://schemas.microsoft.com/office/drawing/2014/main" id="{DA3FE246-C4A0-2199-BC23-29C5B59AE60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2757026" y="5203186"/>
            <a:ext cx="914400" cy="914400"/>
          </a:xfrm>
          <a:prstGeom prst="rect">
            <a:avLst/>
          </a:prstGeom>
        </p:spPr>
      </p:pic>
      <p:pic>
        <p:nvPicPr>
          <p:cNvPr id="28" name="Graphic 27" descr="Back with solid fill">
            <a:extLst>
              <a:ext uri="{FF2B5EF4-FFF2-40B4-BE49-F238E27FC236}">
                <a16:creationId xmlns:a16="http://schemas.microsoft.com/office/drawing/2014/main" id="{2CCFAF0A-80AD-0FDC-240F-21EA83F75C4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7976735">
            <a:off x="3370279" y="24122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2001</TotalTime>
  <Words>150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NEW LISTING | OPEN HOUSE SUNDAY 12 - 3PM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116</cp:revision>
  <dcterms:created xsi:type="dcterms:W3CDTF">2016-07-16T19:46:25Z</dcterms:created>
  <dcterms:modified xsi:type="dcterms:W3CDTF">2025-03-20T18:03:23Z</dcterms:modified>
</cp:coreProperties>
</file>