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1176" y="97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6/26/2014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6/26/2014</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27198" y="4114800"/>
            <a:ext cx="5588001" cy="4767445"/>
          </a:xfrm>
        </p:spPr>
        <p:txBody>
          <a:bodyPr anchor="ctr">
            <a:noAutofit/>
          </a:bodyPr>
          <a:lstStyle/>
          <a:p>
            <a:r>
              <a:rPr lang="en-US" sz="1300" dirty="0">
                <a:effectLst>
                  <a:outerShdw blurRad="38100" dist="38100" dir="2700000" algn="tl">
                    <a:srgbClr val="000000">
                      <a:alpha val="43137"/>
                    </a:srgbClr>
                  </a:outerShdw>
                </a:effectLst>
                <a:latin typeface="Trebuchet MS" panose="020B0603020202020204" pitchFamily="34" charset="0"/>
              </a:rPr>
              <a:t>Wonderful Executive home in sought after Creekside Park conveniently located in center of Mt Pleasant with easy access to downtown etc. This brick home has large entry foyer, separate living and dining room, great room with fireplace (gas optional) with plenty of built ins. The large kitchen boasts breakfast area and wet bar ,granite counters, an island, a gas range , Fisher </a:t>
            </a:r>
            <a:r>
              <a:rPr lang="en-US" sz="1300" dirty="0" err="1">
                <a:effectLst>
                  <a:outerShdw blurRad="38100" dist="38100" dir="2700000" algn="tl">
                    <a:srgbClr val="000000">
                      <a:alpha val="43137"/>
                    </a:srgbClr>
                  </a:outerShdw>
                </a:effectLst>
                <a:latin typeface="Trebuchet MS" panose="020B0603020202020204" pitchFamily="34" charset="0"/>
              </a:rPr>
              <a:t>Paykel</a:t>
            </a:r>
            <a:r>
              <a:rPr lang="en-US" sz="1300" dirty="0">
                <a:effectLst>
                  <a:outerShdw blurRad="38100" dist="38100" dir="2700000" algn="tl">
                    <a:srgbClr val="000000">
                      <a:alpha val="43137"/>
                    </a:srgbClr>
                  </a:outerShdw>
                </a:effectLst>
                <a:latin typeface="Trebuchet MS" panose="020B0603020202020204" pitchFamily="34" charset="0"/>
              </a:rPr>
              <a:t> dishwasher, pantry and desk area. The open and airy sunroom allows for the natural light with access to the backyard oasis. The master suite is spacious with sitting area and new bath with corner tub, separate shower and his and her walk in closets. There are three additional bedrooms plus a large finished room over the garage with a lot of storage. Hardwood and tiled floors throughout most of the house. The backyard is truly unique with stoned patio and fish pond along with other landscaping and beautiful oak trees and backs up to the neighborhood park. This property was extensively renovated in 2007/2008 with the addition of the sunroom, wet bar, expanded breakfast area and a new master bath. All windows replaced with dual pane energy efficient windows, all baths upgraded with new fixtures, granite counters, tiled floors. New roof with copper flashing and new gutters, HVAC units upgraded in 2007 . Neighborhood amenities are wonderful to include tennis club, swimming pool, volley ball courts, community park and boat landing on Shem Creek.</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272" t="1883" b="12235"/>
          <a:stretch/>
        </p:blipFill>
        <p:spPr>
          <a:xfrm>
            <a:off x="1727199" y="-1"/>
            <a:ext cx="5588001" cy="3735811"/>
          </a:xfrm>
          <a:prstGeom prst="rect">
            <a:avLst/>
          </a:prstGeom>
          <a:ln>
            <a:noFill/>
          </a:ln>
          <a:effectLst>
            <a:softEdge rad="112500"/>
          </a:effectLst>
        </p:spPr>
      </p:pic>
      <p:sp>
        <p:nvSpPr>
          <p:cNvPr id="2" name="Title 1"/>
          <p:cNvSpPr>
            <a:spLocks noGrp="1"/>
          </p:cNvSpPr>
          <p:nvPr>
            <p:ph type="ctrTitle"/>
          </p:nvPr>
        </p:nvSpPr>
        <p:spPr>
          <a:xfrm>
            <a:off x="1727198" y="3657600"/>
            <a:ext cx="5588001" cy="717030"/>
          </a:xfrm>
        </p:spPr>
        <p:txBody>
          <a:bodyPr anchor="ctr">
            <a:noAutofit/>
          </a:bodyPr>
          <a:lstStyle/>
          <a:p>
            <a:r>
              <a:rPr lang="en-US" sz="180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745 Dragoon Dr ~ Creekside Park ~ Mt Pleasant</a:t>
            </a:r>
            <a:br>
              <a:rPr lang="en-US" sz="180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 </a:t>
            </a:r>
            <a:r>
              <a:rPr lang="en-US" sz="1800" dirty="0" smtClean="0">
                <a:solidFill>
                  <a:srgbClr val="FFFF00"/>
                </a:solidFill>
                <a:effectLst>
                  <a:outerShdw blurRad="38100" dist="38100" dir="2700000" algn="tl">
                    <a:srgbClr val="000000">
                      <a:alpha val="43137"/>
                    </a:srgbClr>
                  </a:outerShdw>
                </a:effectLst>
                <a:latin typeface="Trebuchet MS" panose="020B0603020202020204" pitchFamily="34" charset="0"/>
              </a:rPr>
              <a:t>1410016 ~ </a:t>
            </a:r>
            <a:r>
              <a:rPr lang="en-US" sz="180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$975,000</a:t>
            </a:r>
            <a:endParaRPr lang="en-US" sz="180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2851" t="5211" r="2851" b="13331"/>
          <a:stretch/>
        </p:blipFill>
        <p:spPr>
          <a:xfrm>
            <a:off x="5666740" y="8892540"/>
            <a:ext cx="1554480" cy="1165860"/>
          </a:xfrm>
          <a:prstGeom prst="rect">
            <a:avLst/>
          </a:prstGeom>
          <a:ln>
            <a:noFill/>
          </a:ln>
          <a:effectLst>
            <a:softEdge rad="112500"/>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432" y="0"/>
            <a:ext cx="1542053" cy="1156540"/>
          </a:xfrm>
          <a:prstGeom prst="rect">
            <a:avLst/>
          </a:prstGeom>
          <a:ln>
            <a:noFill/>
          </a:ln>
          <a:effectLst>
            <a:softEdge rad="112500"/>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705" y="5120442"/>
            <a:ext cx="1563506" cy="1172630"/>
          </a:xfrm>
          <a:prstGeom prst="rect">
            <a:avLst/>
          </a:prstGeom>
          <a:ln>
            <a:noFill/>
          </a:ln>
          <a:effectLst>
            <a:softEdge rad="112500"/>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7242" y="3852714"/>
            <a:ext cx="1534433" cy="1150825"/>
          </a:xfrm>
          <a:prstGeom prst="rect">
            <a:avLst/>
          </a:prstGeom>
          <a:ln>
            <a:noFill/>
          </a:ln>
          <a:effectLst>
            <a:softEdge rad="112500"/>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352" y="1273443"/>
            <a:ext cx="1552213" cy="1164160"/>
          </a:xfrm>
          <a:prstGeom prst="rect">
            <a:avLst/>
          </a:prstGeom>
          <a:ln>
            <a:noFill/>
          </a:ln>
          <a:effectLst>
            <a:softEdge rad="112500"/>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4678" y="6409975"/>
            <a:ext cx="1559560" cy="1169670"/>
          </a:xfrm>
          <a:prstGeom prst="rect">
            <a:avLst/>
          </a:prstGeom>
          <a:ln>
            <a:noFill/>
          </a:ln>
          <a:effectLst>
            <a:softEdge rad="112500"/>
          </a:effectLst>
        </p:spPr>
      </p:pic>
      <p:pic>
        <p:nvPicPr>
          <p:cNvPr id="12" name="Picture 11"/>
          <p:cNvPicPr>
            <a:picLocks noChangeAspect="1"/>
          </p:cNvPicPr>
          <p:nvPr/>
        </p:nvPicPr>
        <p:blipFill rotWithShape="1">
          <a:blip r:embed="rId10" cstate="print">
            <a:extLst>
              <a:ext uri="{28A0092B-C50C-407E-A947-70E740481C1C}">
                <a14:useLocalDpi xmlns:a14="http://schemas.microsoft.com/office/drawing/2010/main" val="0"/>
              </a:ext>
            </a:extLst>
          </a:blip>
          <a:srcRect l="3428" r="3428" b="16058"/>
          <a:stretch/>
        </p:blipFill>
        <p:spPr>
          <a:xfrm>
            <a:off x="57218" y="7696548"/>
            <a:ext cx="1554480" cy="1165860"/>
          </a:xfrm>
          <a:prstGeom prst="rect">
            <a:avLst/>
          </a:prstGeom>
          <a:ln>
            <a:noFill/>
          </a:ln>
          <a:effectLst>
            <a:softEdge rad="112500"/>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922" y="2554506"/>
            <a:ext cx="1575073" cy="1181305"/>
          </a:xfrm>
          <a:prstGeom prst="rect">
            <a:avLst/>
          </a:prstGeom>
          <a:ln>
            <a:noFill/>
          </a:ln>
          <a:effectLst>
            <a:softEdge rad="112500"/>
          </a:effec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397534" y="8892541"/>
            <a:ext cx="992622" cy="1148868"/>
          </a:xfrm>
          <a:prstGeom prst="rect">
            <a:avLst/>
          </a:prstGeom>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01949" y="8979312"/>
            <a:ext cx="665018" cy="457200"/>
          </a:xfrm>
          <a:prstGeom prst="rect">
            <a:avLst/>
          </a:prstGeom>
        </p:spPr>
      </p:pic>
      <p:sp>
        <p:nvSpPr>
          <p:cNvPr id="17" name="Rectangle 16"/>
          <p:cNvSpPr/>
          <p:nvPr/>
        </p:nvSpPr>
        <p:spPr>
          <a:xfrm>
            <a:off x="1259841" y="8901068"/>
            <a:ext cx="3137694" cy="1077218"/>
          </a:xfrm>
          <a:prstGeom prst="rect">
            <a:avLst/>
          </a:prstGeom>
        </p:spPr>
        <p:txBody>
          <a:bodyPr wrap="square">
            <a:spAutoFit/>
          </a:bodyPr>
          <a:lstStyle/>
          <a:p>
            <a:pPr algn="ctr"/>
            <a:r>
              <a:rPr lang="en-US" dirty="0">
                <a:latin typeface="Trebuchet MS" panose="020B0603020202020204" pitchFamily="34" charset="0"/>
              </a:rPr>
              <a:t>Clay Cunningham</a:t>
            </a:r>
          </a:p>
          <a:p>
            <a:pPr algn="ctr"/>
            <a:r>
              <a:rPr lang="en-US" sz="1100" dirty="0">
                <a:latin typeface="Trebuchet MS" panose="020B0603020202020204" pitchFamily="34" charset="0"/>
              </a:rPr>
              <a:t>Office - (843) 886-8110</a:t>
            </a:r>
          </a:p>
          <a:p>
            <a:pPr algn="ctr"/>
            <a:r>
              <a:rPr lang="en-US" sz="1100" dirty="0">
                <a:latin typeface="Trebuchet MS" panose="020B0603020202020204" pitchFamily="34" charset="0"/>
              </a:rPr>
              <a:t>Cell - (843) 345-4647</a:t>
            </a:r>
          </a:p>
          <a:p>
            <a:pPr algn="ctr"/>
            <a:r>
              <a:rPr lang="en-US" sz="1100" dirty="0">
                <a:latin typeface="Trebuchet MS" panose="020B0603020202020204" pitchFamily="34" charset="0"/>
              </a:rPr>
              <a:t>Fax - (843) 202-2921</a:t>
            </a:r>
          </a:p>
          <a:p>
            <a:pPr algn="ctr"/>
            <a:r>
              <a:rPr lang="en-US" sz="1100" dirty="0">
                <a:latin typeface="Trebuchet MS" panose="020B0603020202020204" pitchFamily="34" charset="0"/>
              </a:rPr>
              <a:t>clay@carolinaone.com</a:t>
            </a:r>
            <a:endParaRPr lang="en-US" sz="1100" dirty="0"/>
          </a:p>
        </p:txBody>
      </p:sp>
      <p:sp>
        <p:nvSpPr>
          <p:cNvPr id="18" name="Rectangle 17"/>
          <p:cNvSpPr/>
          <p:nvPr/>
        </p:nvSpPr>
        <p:spPr>
          <a:xfrm>
            <a:off x="72458" y="9533578"/>
            <a:ext cx="1524000" cy="415498"/>
          </a:xfrm>
          <a:prstGeom prst="rect">
            <a:avLst/>
          </a:prstGeom>
        </p:spPr>
        <p:txBody>
          <a:bodyPr wrap="square">
            <a:spAutoFit/>
          </a:bodyPr>
          <a:lstStyle/>
          <a:p>
            <a:pPr algn="ctr"/>
            <a:r>
              <a:rPr lang="en-US" sz="700" dirty="0">
                <a:latin typeface="Trebuchet MS" panose="020B0603020202020204" pitchFamily="34" charset="0"/>
              </a:rPr>
              <a:t>Carolina One Real Estate</a:t>
            </a:r>
          </a:p>
          <a:p>
            <a:pPr algn="ctr"/>
            <a:r>
              <a:rPr lang="en-US" sz="700" dirty="0">
                <a:latin typeface="Trebuchet MS" panose="020B0603020202020204" pitchFamily="34" charset="0"/>
              </a:rPr>
              <a:t>1400-E Palm Boulevard</a:t>
            </a:r>
          </a:p>
          <a:p>
            <a:pPr algn="ctr"/>
            <a:r>
              <a:rPr lang="en-US" sz="700" dirty="0">
                <a:latin typeface="Trebuchet MS" panose="020B0603020202020204" pitchFamily="34" charset="0"/>
              </a:rPr>
              <a:t>Isle of Palms, SC 29451</a:t>
            </a:r>
          </a:p>
        </p:txBody>
      </p:sp>
      <p:sp>
        <p:nvSpPr>
          <p:cNvPr id="15" name="Rectangle 14"/>
          <p:cNvSpPr/>
          <p:nvPr/>
        </p:nvSpPr>
        <p:spPr>
          <a:xfrm>
            <a:off x="1828801" y="3163764"/>
            <a:ext cx="5330870" cy="400110"/>
          </a:xfrm>
          <a:prstGeom prst="rect">
            <a:avLst/>
          </a:prstGeom>
        </p:spPr>
        <p:txBody>
          <a:bodyPr wrap="square">
            <a:spAutoFit/>
          </a:bodyPr>
          <a:lstStyle/>
          <a:p>
            <a:pPr algn="ctr"/>
            <a:r>
              <a:rPr lang="en-US" b="1" u="sng" spc="300" dirty="0" smtClean="0">
                <a:solidFill>
                  <a:schemeClr val="accent1">
                    <a:lumMod val="75000"/>
                  </a:schemeClr>
                </a:solidFill>
                <a:effectLst>
                  <a:outerShdw blurRad="38100" dist="38100" dir="2700000" algn="tl">
                    <a:srgbClr val="000000">
                      <a:alpha val="43137"/>
                    </a:srgbClr>
                  </a:outerShdw>
                </a:effectLst>
              </a:rPr>
              <a:t>See more at www.745dragoon.com</a:t>
            </a:r>
            <a:endParaRPr lang="en-US" b="1" spc="300" dirty="0">
              <a:solidFill>
                <a:schemeClr val="accent1">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116</TotalTime>
  <Words>313</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745 Dragoon Dr ~ Creekside Park ~ Mt Pleasant MLS# 1410016 ~ $975,000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9</cp:revision>
  <dcterms:created xsi:type="dcterms:W3CDTF">2006-08-16T00:00:00Z</dcterms:created>
  <dcterms:modified xsi:type="dcterms:W3CDTF">2014-06-27T01:42:35Z</dcterms:modified>
</cp:coreProperties>
</file>