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9659" y="158077"/>
            <a:ext cx="3090473" cy="4120631"/>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30732" y="4940112"/>
            <a:ext cx="809766"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95183" y="4940112"/>
            <a:ext cx="809766"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40366" y="4940112"/>
            <a:ext cx="809766"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585549" y="4940112"/>
            <a:ext cx="809766"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0000" y="4940112"/>
            <a:ext cx="809766"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75915" y="4940112"/>
            <a:ext cx="809766"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4346725"/>
            <a:ext cx="9144000" cy="517196"/>
          </a:xfrm>
          <a:noFill/>
        </p:spPr>
        <p:txBody>
          <a:bodyPr anchor="t">
            <a:noAutofit/>
          </a:bodyPr>
          <a:lstStyle/>
          <a:p>
            <a:r>
              <a:rPr lang="en-US" sz="2400" b="1" i="1" dirty="0" smtClean="0">
                <a:solidFill>
                  <a:srgbClr val="FF0000"/>
                </a:solidFill>
                <a:latin typeface="Century Gothic" panose="020B0502020202020204" pitchFamily="34" charset="0"/>
              </a:rPr>
              <a:t>New Listing With Potential! Great Property With Good Bones.</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3250132" y="1789293"/>
            <a:ext cx="5893868" cy="2481240"/>
          </a:xfrm>
        </p:spPr>
        <p:txBody>
          <a:bodyPr anchor="ctr">
            <a:noAutofit/>
          </a:bodyPr>
          <a:lstStyle/>
          <a:p>
            <a:r>
              <a:rPr lang="en-US" sz="1600" dirty="0">
                <a:solidFill>
                  <a:schemeClr val="accent2">
                    <a:lumMod val="50000"/>
                  </a:schemeClr>
                </a:solidFill>
                <a:latin typeface="+mj-lt"/>
              </a:rPr>
              <a:t>Attention all property buyers and investors alike. Are you ready to start filming that next episode of your HGTV Original. This property is right at the verge of being a great show house. This house has strong bones and is ready for that buyer to come and update this property to their dream home. This property is a great opportunity to purchase in Long branch on the creek. Don't miss out on this chance to purchase in West Ashley and walk into instant equity. Touch up the kitchen and bathrooms and your property is spruced up as if it were on HGTV.</a:t>
            </a:r>
            <a:endParaRPr lang="en-US" sz="1600" b="1" i="1" dirty="0">
              <a:solidFill>
                <a:schemeClr val="accent2">
                  <a:lumMod val="50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Henry Wolfe, </a:t>
            </a:r>
            <a:r>
              <a:rPr lang="en-US" b="1" dirty="0" smtClean="0">
                <a:solidFill>
                  <a:schemeClr val="accent2">
                    <a:lumMod val="50000"/>
                  </a:schemeClr>
                </a:solidFill>
              </a:rPr>
              <a:t>Realtor</a:t>
            </a:r>
          </a:p>
          <a:p>
            <a:pPr algn="ctr"/>
            <a:r>
              <a:rPr lang="en-US" sz="1600" dirty="0">
                <a:solidFill>
                  <a:schemeClr val="accent2">
                    <a:lumMod val="50000"/>
                  </a:schemeClr>
                </a:solidFill>
              </a:rPr>
              <a:t>wolfeorg1@yahoo.com </a:t>
            </a:r>
            <a:r>
              <a:rPr lang="en-US" sz="1600" dirty="0">
                <a:solidFill>
                  <a:schemeClr val="accent2">
                    <a:lumMod val="50000"/>
                  </a:schemeClr>
                </a:solidFill>
              </a:rPr>
              <a:t>| Mobile </a:t>
            </a:r>
            <a:r>
              <a:rPr lang="en-US" sz="1600" dirty="0">
                <a:solidFill>
                  <a:schemeClr val="accent2">
                    <a:lumMod val="50000"/>
                  </a:schemeClr>
                </a:solidFill>
              </a:rPr>
              <a:t>(843) </a:t>
            </a:r>
            <a:r>
              <a:rPr lang="en-US" sz="1600" dirty="0" smtClean="0">
                <a:solidFill>
                  <a:schemeClr val="accent2">
                    <a:lumMod val="50000"/>
                  </a:schemeClr>
                </a:solidFill>
              </a:rPr>
              <a:t>609-5039</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Estate | 4 Carriage Lane Suite 106 | Charleston, SC 29407</a:t>
            </a:r>
            <a:endParaRPr lang="en-US" sz="1200" dirty="0">
              <a:solidFill>
                <a:schemeClr val="accent2">
                  <a:lumMod val="60000"/>
                  <a:lumOff val="40000"/>
                </a:schemeClr>
              </a:solidFill>
            </a:endParaRPr>
          </a:p>
        </p:txBody>
      </p:sp>
      <p:sp>
        <p:nvSpPr>
          <p:cNvPr id="15" name="Rectangle 14"/>
          <p:cNvSpPr/>
          <p:nvPr/>
        </p:nvSpPr>
        <p:spPr>
          <a:xfrm>
            <a:off x="3250132" y="158077"/>
            <a:ext cx="5741468" cy="1631216"/>
          </a:xfrm>
          <a:prstGeom prst="rect">
            <a:avLst/>
          </a:prstGeom>
        </p:spPr>
        <p:txBody>
          <a:bodyPr wrap="square">
            <a:spAutoFit/>
          </a:bodyPr>
          <a:lstStyle/>
          <a:p>
            <a:pPr algn="ctr"/>
            <a:r>
              <a:rPr lang="en-US" sz="2800" b="1" dirty="0">
                <a:solidFill>
                  <a:schemeClr val="accent2">
                    <a:lumMod val="75000"/>
                  </a:schemeClr>
                </a:solidFill>
                <a:latin typeface="Century Gothic" panose="020B0502020202020204" pitchFamily="34" charset="0"/>
              </a:rPr>
              <a:t>745 Wexford </a:t>
            </a:r>
            <a:r>
              <a:rPr lang="en-US" sz="2800" b="1" dirty="0" smtClean="0">
                <a:solidFill>
                  <a:schemeClr val="accent2">
                    <a:lumMod val="75000"/>
                  </a:schemeClr>
                </a:solidFill>
                <a:latin typeface="Century Gothic" panose="020B0502020202020204" pitchFamily="34" charset="0"/>
              </a:rPr>
              <a:t>Road</a:t>
            </a:r>
          </a:p>
          <a:p>
            <a:pPr algn="ctr"/>
            <a:r>
              <a:rPr lang="en-US" dirty="0">
                <a:solidFill>
                  <a:schemeClr val="accent2">
                    <a:lumMod val="75000"/>
                  </a:schemeClr>
                </a:solidFill>
                <a:latin typeface="Century Gothic" panose="020B0502020202020204" pitchFamily="34" charset="0"/>
              </a:rPr>
              <a:t>Long Branch On The </a:t>
            </a:r>
            <a:r>
              <a:rPr lang="en-US" dirty="0" smtClean="0">
                <a:solidFill>
                  <a:schemeClr val="accent2">
                    <a:lumMod val="75000"/>
                  </a:schemeClr>
                </a:solidFill>
                <a:latin typeface="Century Gothic" panose="020B0502020202020204" pitchFamily="34" charset="0"/>
              </a:rPr>
              <a:t>Creek</a:t>
            </a:r>
          </a:p>
          <a:p>
            <a:pPr algn="ctr"/>
            <a:r>
              <a:rPr lang="en-US" dirty="0" smtClean="0">
                <a:solidFill>
                  <a:schemeClr val="accent2">
                    <a:lumMod val="75000"/>
                  </a:schemeClr>
                </a:solidFill>
                <a:latin typeface="Century Gothic" panose="020B0502020202020204" pitchFamily="34" charset="0"/>
              </a:rPr>
              <a:t>Charleston</a:t>
            </a:r>
            <a:r>
              <a:rPr lang="en-US" dirty="0">
                <a:solidFill>
                  <a:schemeClr val="accent2">
                    <a:lumMod val="75000"/>
                  </a:schemeClr>
                </a:solidFill>
                <a:latin typeface="Century Gothic" panose="020B0502020202020204" pitchFamily="34" charset="0"/>
              </a:rPr>
              <a:t>, SC </a:t>
            </a:r>
            <a:r>
              <a:rPr lang="en-US" dirty="0" smtClean="0">
                <a:solidFill>
                  <a:schemeClr val="accent2">
                    <a:lumMod val="75000"/>
                  </a:schemeClr>
                </a:solidFill>
                <a:latin typeface="Century Gothic" panose="020B0502020202020204" pitchFamily="34" charset="0"/>
              </a:rPr>
              <a:t>29414</a:t>
            </a:r>
          </a:p>
          <a:p>
            <a:pPr algn="ctr"/>
            <a:r>
              <a:rPr lang="en-US" dirty="0" smtClean="0">
                <a:solidFill>
                  <a:schemeClr val="accent2">
                    <a:lumMod val="75000"/>
                  </a:schemeClr>
                </a:solidFill>
                <a:latin typeface="Century Gothic" panose="020B0502020202020204" pitchFamily="34" charset="0"/>
              </a:rPr>
              <a:t>MLS</a:t>
            </a:r>
            <a:r>
              <a:rPr lang="en-US" dirty="0">
                <a:solidFill>
                  <a:schemeClr val="accent2">
                    <a:lumMod val="75000"/>
                  </a:schemeClr>
                </a:solidFill>
                <a:latin typeface="Century Gothic" panose="020B0502020202020204" pitchFamily="34" charset="0"/>
              </a:rPr>
              <a:t># </a:t>
            </a:r>
            <a:r>
              <a:rPr lang="en-US" dirty="0" smtClean="0">
                <a:solidFill>
                  <a:schemeClr val="accent2">
                    <a:lumMod val="75000"/>
                  </a:schemeClr>
                </a:solidFill>
                <a:latin typeface="Century Gothic" panose="020B0502020202020204" pitchFamily="34" charset="0"/>
              </a:rPr>
              <a:t>16013097</a:t>
            </a:r>
          </a:p>
          <a:p>
            <a:pPr algn="ctr"/>
            <a:r>
              <a:rPr lang="en-US" dirty="0" smtClean="0">
                <a:solidFill>
                  <a:schemeClr val="accent2">
                    <a:lumMod val="75000"/>
                  </a:schemeClr>
                </a:solidFill>
                <a:latin typeface="Century Gothic" panose="020B0502020202020204" pitchFamily="34" charset="0"/>
              </a:rPr>
              <a:t>$217,997</a:t>
            </a:r>
            <a:endParaRPr lang="en-US" b="1" i="1" dirty="0" smtClean="0">
              <a:solidFill>
                <a:schemeClr val="accent2">
                  <a:lumMod val="75000"/>
                </a:schemeClr>
              </a:solidFill>
              <a:latin typeface="Century Gothic" panose="020B0502020202020204" pitchFamily="34" charset="0"/>
            </a:endParaRPr>
          </a:p>
        </p:txBody>
      </p:sp>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66279" y="4940112"/>
            <a:ext cx="809766" cy="1079688"/>
          </a:xfrm>
          <a:prstGeom prst="rect">
            <a:avLst/>
          </a:prstGeom>
          <a:ln>
            <a:noFill/>
          </a:ln>
          <a:effectLst>
            <a:outerShdw blurRad="190500" algn="tl" rotWithShape="0">
              <a:srgbClr val="000000">
                <a:alpha val="70000"/>
              </a:srgbClr>
            </a:outerShdw>
          </a:effectLst>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021098" y="4940112"/>
            <a:ext cx="809766" cy="107968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80</TotalTime>
  <Words>163</Words>
  <Application>Microsoft Office PowerPoint</Application>
  <PresentationFormat>On-screen Show (4:3)</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 Listing With Potential! Great Property With Good Bones.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18</cp:revision>
  <dcterms:created xsi:type="dcterms:W3CDTF">2006-08-16T00:00:00Z</dcterms:created>
  <dcterms:modified xsi:type="dcterms:W3CDTF">2016-05-21T16:08:58Z</dcterms:modified>
</cp:coreProperties>
</file>