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659" y="158077"/>
            <a:ext cx="3090473" cy="4120631"/>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0732" y="4940112"/>
            <a:ext cx="809766"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95183" y="4940112"/>
            <a:ext cx="809766"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40366" y="4940112"/>
            <a:ext cx="809766"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85549" y="4940112"/>
            <a:ext cx="809766"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000" y="4940112"/>
            <a:ext cx="809766"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75915" y="4940112"/>
            <a:ext cx="809766"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4346725"/>
            <a:ext cx="9144000" cy="517196"/>
          </a:xfrm>
          <a:noFill/>
        </p:spPr>
        <p:txBody>
          <a:bodyPr anchor="t">
            <a:noAutofit/>
          </a:bodyPr>
          <a:lstStyle/>
          <a:p>
            <a:r>
              <a:rPr lang="en-US" sz="2800" b="1" i="1" dirty="0" smtClean="0">
                <a:solidFill>
                  <a:srgbClr val="FF0000"/>
                </a:solidFill>
                <a:latin typeface="Century Gothic" panose="020B0502020202020204" pitchFamily="34" charset="0"/>
              </a:rPr>
              <a:t>Reduced Price &amp; Ready To Sell</a:t>
            </a:r>
            <a:endParaRPr lang="en-US" sz="28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3250132" y="1789293"/>
            <a:ext cx="5893868" cy="2481240"/>
          </a:xfrm>
        </p:spPr>
        <p:txBody>
          <a:bodyPr anchor="ctr">
            <a:noAutofit/>
          </a:bodyPr>
          <a:lstStyle/>
          <a:p>
            <a:r>
              <a:rPr lang="en-US" sz="1600" dirty="0">
                <a:solidFill>
                  <a:schemeClr val="accent2">
                    <a:lumMod val="50000"/>
                  </a:schemeClr>
                </a:solidFill>
                <a:latin typeface="+mj-lt"/>
              </a:rPr>
              <a:t>Attention all property buyers and investors alike. Are you ready to start filming that next episode of your HGTV Original. This property is right at the verge of being a great show house. This house has strong bones and is ready for that buyer to come and update this property to their dream home. This property is a great opportunity to purchase in Long branch on the creek. Don't miss out on this chance to purchase in West Ashley and walk into instant equity. Touch up the kitchen and bathrooms and your property is spruced up as if it were on HGTV.</a:t>
            </a:r>
            <a:endParaRPr lang="en-US" sz="1600" b="1" i="1" dirty="0">
              <a:solidFill>
                <a:schemeClr val="accent2">
                  <a:lumMod val="50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Henry Wolfe, </a:t>
            </a:r>
            <a:r>
              <a:rPr lang="en-US" b="1" dirty="0" smtClean="0">
                <a:solidFill>
                  <a:schemeClr val="accent2">
                    <a:lumMod val="50000"/>
                  </a:schemeClr>
                </a:solidFill>
              </a:rPr>
              <a:t>Realtor</a:t>
            </a:r>
          </a:p>
          <a:p>
            <a:pPr algn="ctr"/>
            <a:r>
              <a:rPr lang="en-US" sz="1600" dirty="0">
                <a:solidFill>
                  <a:schemeClr val="accent2">
                    <a:lumMod val="50000"/>
                  </a:schemeClr>
                </a:solidFill>
              </a:rPr>
              <a:t>wolfeorg1@yahoo.com | Mobile (843) </a:t>
            </a:r>
            <a:r>
              <a:rPr lang="en-US" sz="1600" dirty="0" smtClean="0">
                <a:solidFill>
                  <a:schemeClr val="accent2">
                    <a:lumMod val="50000"/>
                  </a:schemeClr>
                </a:solidFill>
              </a:rPr>
              <a:t>609-5039</a:t>
            </a: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Estate | 4 Carriage Lane Suite 106 | Charleston, SC 29407</a:t>
            </a:r>
          </a:p>
        </p:txBody>
      </p:sp>
      <p:sp>
        <p:nvSpPr>
          <p:cNvPr id="15" name="Rectangle 14"/>
          <p:cNvSpPr/>
          <p:nvPr/>
        </p:nvSpPr>
        <p:spPr>
          <a:xfrm>
            <a:off x="3250132" y="158077"/>
            <a:ext cx="5741468" cy="1631216"/>
          </a:xfrm>
          <a:prstGeom prst="rect">
            <a:avLst/>
          </a:prstGeom>
        </p:spPr>
        <p:txBody>
          <a:bodyPr wrap="square">
            <a:spAutoFit/>
          </a:bodyPr>
          <a:lstStyle/>
          <a:p>
            <a:pPr algn="ctr"/>
            <a:r>
              <a:rPr lang="en-US" sz="2800" b="1" dirty="0">
                <a:solidFill>
                  <a:schemeClr val="accent2">
                    <a:lumMod val="75000"/>
                  </a:schemeClr>
                </a:solidFill>
                <a:latin typeface="Century Gothic" panose="020B0502020202020204" pitchFamily="34" charset="0"/>
              </a:rPr>
              <a:t>745 Wexford </a:t>
            </a:r>
            <a:r>
              <a:rPr lang="en-US" sz="2800" b="1" dirty="0" smtClean="0">
                <a:solidFill>
                  <a:schemeClr val="accent2">
                    <a:lumMod val="75000"/>
                  </a:schemeClr>
                </a:solidFill>
                <a:latin typeface="Century Gothic" panose="020B0502020202020204" pitchFamily="34" charset="0"/>
              </a:rPr>
              <a:t>Road</a:t>
            </a:r>
          </a:p>
          <a:p>
            <a:pPr algn="ctr"/>
            <a:r>
              <a:rPr lang="en-US" dirty="0">
                <a:solidFill>
                  <a:schemeClr val="accent2">
                    <a:lumMod val="75000"/>
                  </a:schemeClr>
                </a:solidFill>
                <a:latin typeface="Century Gothic" panose="020B0502020202020204" pitchFamily="34" charset="0"/>
              </a:rPr>
              <a:t>Long Branch On The </a:t>
            </a:r>
            <a:r>
              <a:rPr lang="en-US" dirty="0" smtClean="0">
                <a:solidFill>
                  <a:schemeClr val="accent2">
                    <a:lumMod val="75000"/>
                  </a:schemeClr>
                </a:solidFill>
                <a:latin typeface="Century Gothic" panose="020B0502020202020204" pitchFamily="34" charset="0"/>
              </a:rPr>
              <a:t>Creek</a:t>
            </a:r>
          </a:p>
          <a:p>
            <a:pPr algn="ctr"/>
            <a:r>
              <a:rPr lang="en-US" dirty="0" smtClean="0">
                <a:solidFill>
                  <a:schemeClr val="accent2">
                    <a:lumMod val="75000"/>
                  </a:schemeClr>
                </a:solidFill>
                <a:latin typeface="Century Gothic" panose="020B0502020202020204" pitchFamily="34" charset="0"/>
              </a:rPr>
              <a:t>Charleston</a:t>
            </a:r>
            <a:r>
              <a:rPr lang="en-US" dirty="0">
                <a:solidFill>
                  <a:schemeClr val="accent2">
                    <a:lumMod val="75000"/>
                  </a:schemeClr>
                </a:solidFill>
                <a:latin typeface="Century Gothic" panose="020B0502020202020204" pitchFamily="34" charset="0"/>
              </a:rPr>
              <a:t>, SC </a:t>
            </a:r>
            <a:r>
              <a:rPr lang="en-US" dirty="0" smtClean="0">
                <a:solidFill>
                  <a:schemeClr val="accent2">
                    <a:lumMod val="75000"/>
                  </a:schemeClr>
                </a:solidFill>
                <a:latin typeface="Century Gothic" panose="020B0502020202020204" pitchFamily="34" charset="0"/>
              </a:rPr>
              <a:t>29414</a:t>
            </a:r>
          </a:p>
          <a:p>
            <a:pPr algn="ctr"/>
            <a:r>
              <a:rPr lang="en-US" dirty="0" smtClean="0">
                <a:solidFill>
                  <a:schemeClr val="accent2">
                    <a:lumMod val="75000"/>
                  </a:schemeClr>
                </a:solidFill>
                <a:latin typeface="Century Gothic" panose="020B0502020202020204" pitchFamily="34" charset="0"/>
              </a:rPr>
              <a:t>MLS</a:t>
            </a:r>
            <a:r>
              <a:rPr lang="en-US" dirty="0">
                <a:solidFill>
                  <a:schemeClr val="accent2">
                    <a:lumMod val="75000"/>
                  </a:schemeClr>
                </a:solidFill>
                <a:latin typeface="Century Gothic" panose="020B0502020202020204" pitchFamily="34" charset="0"/>
              </a:rPr>
              <a:t># </a:t>
            </a:r>
            <a:r>
              <a:rPr lang="en-US" dirty="0" smtClean="0">
                <a:solidFill>
                  <a:schemeClr val="accent2">
                    <a:lumMod val="75000"/>
                  </a:schemeClr>
                </a:solidFill>
                <a:latin typeface="Century Gothic" panose="020B0502020202020204" pitchFamily="34" charset="0"/>
              </a:rPr>
              <a:t>16013097</a:t>
            </a:r>
          </a:p>
          <a:p>
            <a:pPr algn="ctr"/>
            <a:r>
              <a:rPr lang="en-US" b="1" i="1" dirty="0" smtClean="0">
                <a:solidFill>
                  <a:srgbClr val="FF0000"/>
                </a:solidFill>
                <a:latin typeface="Century Gothic" panose="020B0502020202020204" pitchFamily="34" charset="0"/>
              </a:rPr>
              <a:t>Reduced to $210,999</a:t>
            </a:r>
            <a:endParaRPr lang="en-US" b="1" i="1" dirty="0" smtClean="0">
              <a:solidFill>
                <a:srgbClr val="FF0000"/>
              </a:solidFill>
              <a:latin typeface="Century Gothic" panose="020B0502020202020204" pitchFamily="34" charset="0"/>
            </a:endParaRPr>
          </a:p>
        </p:txBody>
      </p:sp>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66279" y="4940112"/>
            <a:ext cx="809766" cy="1079688"/>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021098" y="4940112"/>
            <a:ext cx="809766" cy="107968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TotalTime>
  <Words>160</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Reduced Price &amp; Ready To Sell</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20</cp:revision>
  <dcterms:created xsi:type="dcterms:W3CDTF">2006-08-16T00:00:00Z</dcterms:created>
  <dcterms:modified xsi:type="dcterms:W3CDTF">2016-06-23T20:09:47Z</dcterms:modified>
</cp:coreProperties>
</file>