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9/16/2016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5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602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278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77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775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442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8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446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60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7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72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107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08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17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529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77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137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9/16/2016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17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3276600"/>
            <a:ext cx="5334000" cy="27724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60" y="111755"/>
            <a:ext cx="1135524" cy="1514032"/>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6233" y="3949512"/>
            <a:ext cx="809766" cy="107968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539" y="3949512"/>
            <a:ext cx="809766" cy="1079688"/>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39" y="5649964"/>
            <a:ext cx="809766" cy="1079688"/>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6233" y="1920175"/>
            <a:ext cx="809766" cy="1079688"/>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539" y="1920175"/>
            <a:ext cx="809766" cy="1079688"/>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6233" y="5649964"/>
            <a:ext cx="809766" cy="1079688"/>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19878" y="1524000"/>
            <a:ext cx="9144000" cy="517196"/>
          </a:xfrm>
          <a:noFill/>
        </p:spPr>
        <p:txBody>
          <a:bodyPr anchor="t">
            <a:noAutofit/>
          </a:bodyPr>
          <a:lstStyle/>
          <a:p>
            <a:r>
              <a:rPr lang="en-US" sz="2800" b="1" i="1" dirty="0">
                <a:solidFill>
                  <a:srgbClr val="FF0000"/>
                </a:solidFill>
                <a:latin typeface="Century Gothic" panose="020B0502020202020204" pitchFamily="34" charset="0"/>
              </a:rPr>
              <a:t>Motivated, Motivated, Motivated!!!</a:t>
            </a:r>
          </a:p>
        </p:txBody>
      </p:sp>
      <p:sp>
        <p:nvSpPr>
          <p:cNvPr id="3" name="Subtitle 2"/>
          <p:cNvSpPr>
            <a:spLocks noGrp="1"/>
          </p:cNvSpPr>
          <p:nvPr>
            <p:ph type="subTitle" idx="1"/>
          </p:nvPr>
        </p:nvSpPr>
        <p:spPr>
          <a:xfrm>
            <a:off x="1676400" y="2077407"/>
            <a:ext cx="5791200" cy="3256592"/>
          </a:xfrm>
        </p:spPr>
        <p:txBody>
          <a:bodyPr anchor="ctr">
            <a:noAutofit/>
          </a:bodyPr>
          <a:lstStyle/>
          <a:p>
            <a:r>
              <a:rPr lang="en-US" sz="1700" dirty="0">
                <a:solidFill>
                  <a:schemeClr val="accent2">
                    <a:lumMod val="50000"/>
                  </a:schemeClr>
                </a:solidFill>
                <a:latin typeface="+mj-lt"/>
              </a:rPr>
              <a:t>Price Reduced and the owner is ready to sell. This is your chance to purchase a home and walk into instant EQUITY. This property is ready for your personal touch. If you are afraid of a little work, this may not be the house for you. If you are willing to put in a little elbow grease and hard work this is your diamond in the rough. This property is right at the verge of being a great show house. This house has strong bones and is ready for that buyer to come and update this property to their dream home. Don't miss out on this chance to purchase in West Ashley for under $200k. Touch up the kitchen and bathrooms and your property will be a great asset for you, your family and friends to enjoy. This may be your last chance to grab a great West Ashley gem.</a:t>
            </a:r>
            <a:endParaRPr lang="en-US" sz="1700" b="1" i="1" dirty="0">
              <a:solidFill>
                <a:schemeClr val="accent2">
                  <a:lumMod val="50000"/>
                </a:schemeClr>
              </a:solidFill>
              <a:latin typeface="+mj-lt"/>
            </a:endParaRPr>
          </a:p>
        </p:txBody>
      </p:sp>
      <p:sp>
        <p:nvSpPr>
          <p:cNvPr id="14" name="Rectangle 13"/>
          <p:cNvSpPr/>
          <p:nvPr/>
        </p:nvSpPr>
        <p:spPr>
          <a:xfrm>
            <a:off x="0" y="5789699"/>
            <a:ext cx="9144000" cy="1046440"/>
          </a:xfrm>
          <a:prstGeom prst="rect">
            <a:avLst/>
          </a:prstGeom>
        </p:spPr>
        <p:txBody>
          <a:bodyPr wrap="square">
            <a:spAutoFit/>
          </a:bodyPr>
          <a:lstStyle/>
          <a:p>
            <a:pPr algn="ctr"/>
            <a:r>
              <a:rPr lang="en-US" b="1" dirty="0">
                <a:solidFill>
                  <a:schemeClr val="accent2">
                    <a:lumMod val="50000"/>
                  </a:schemeClr>
                </a:solidFill>
              </a:rPr>
              <a:t>Henry Wolfe, Realtor</a:t>
            </a:r>
          </a:p>
          <a:p>
            <a:pPr algn="ctr"/>
            <a:r>
              <a:rPr lang="en-US" sz="1600" dirty="0">
                <a:solidFill>
                  <a:schemeClr val="accent2">
                    <a:lumMod val="50000"/>
                  </a:schemeClr>
                </a:solidFill>
              </a:rPr>
              <a:t>wolfeorg1@yahoo.com | Mobile (843) 609-5039</a:t>
            </a:r>
          </a:p>
          <a:p>
            <a:pPr algn="ctr"/>
            <a:endParaRPr lang="en-US" sz="1600" dirty="0">
              <a:solidFill>
                <a:schemeClr val="accent2">
                  <a:lumMod val="50000"/>
                </a:schemeClr>
              </a:solidFill>
            </a:endParaRPr>
          </a:p>
          <a:p>
            <a:pPr algn="ctr"/>
            <a:r>
              <a:rPr lang="en-US" sz="1200" dirty="0">
                <a:solidFill>
                  <a:schemeClr val="accent1"/>
                </a:solidFill>
              </a:rPr>
              <a:t>Brand Name Real Estate | 4 Carriage Lane Suite 106 | Charleston, SC 29407</a:t>
            </a:r>
          </a:p>
        </p:txBody>
      </p:sp>
      <p:sp>
        <p:nvSpPr>
          <p:cNvPr id="15" name="Rectangle 14"/>
          <p:cNvSpPr/>
          <p:nvPr/>
        </p:nvSpPr>
        <p:spPr>
          <a:xfrm>
            <a:off x="1295183" y="158077"/>
            <a:ext cx="6535681" cy="1077218"/>
          </a:xfrm>
          <a:prstGeom prst="rect">
            <a:avLst/>
          </a:prstGeom>
        </p:spPr>
        <p:txBody>
          <a:bodyPr wrap="square">
            <a:spAutoFit/>
          </a:bodyPr>
          <a:lstStyle/>
          <a:p>
            <a:pPr algn="ctr"/>
            <a:r>
              <a:rPr lang="en-US" sz="2800" b="1" dirty="0">
                <a:solidFill>
                  <a:schemeClr val="accent2">
                    <a:lumMod val="75000"/>
                  </a:schemeClr>
                </a:solidFill>
                <a:latin typeface="Century Gothic" panose="020B0502020202020204" pitchFamily="34" charset="0"/>
              </a:rPr>
              <a:t>745 Wexford Road</a:t>
            </a:r>
          </a:p>
          <a:p>
            <a:pPr algn="ctr"/>
            <a:r>
              <a:rPr lang="en-US" dirty="0">
                <a:solidFill>
                  <a:schemeClr val="accent2">
                    <a:lumMod val="75000"/>
                  </a:schemeClr>
                </a:solidFill>
                <a:latin typeface="Century Gothic" panose="020B0502020202020204" pitchFamily="34" charset="0"/>
              </a:rPr>
              <a:t>Long Branch On The Creek ~ Charleston, SC 29414</a:t>
            </a:r>
          </a:p>
          <a:p>
            <a:pPr algn="ctr"/>
            <a:r>
              <a:rPr lang="en-US" dirty="0">
                <a:solidFill>
                  <a:schemeClr val="accent2">
                    <a:lumMod val="75000"/>
                  </a:schemeClr>
                </a:solidFill>
                <a:latin typeface="Century Gothic" panose="020B0502020202020204" pitchFamily="34" charset="0"/>
              </a:rPr>
              <a:t>MLS# 16013097 ~ $199,997</a:t>
            </a:r>
            <a:endParaRPr lang="en-US" b="1" i="1" dirty="0">
              <a:solidFill>
                <a:srgbClr val="FF0000"/>
              </a:solidFill>
              <a:latin typeface="Century Gothic" panose="020B0502020202020204" pitchFamily="34" charset="0"/>
            </a:endParaRP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94188" y="111755"/>
            <a:ext cx="1133856" cy="1511808"/>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58400" y="3730689"/>
            <a:ext cx="809766" cy="10796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6777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89</TotalTime>
  <Words>214</Words>
  <Application>Microsoft Office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Garamond</vt:lpstr>
      <vt:lpstr>Organic</vt:lpstr>
      <vt:lpstr>Motivated, Motivated, Motivated!!!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 Thomas Price</cp:lastModifiedBy>
  <cp:revision>23</cp:revision>
  <dcterms:created xsi:type="dcterms:W3CDTF">2006-08-16T00:00:00Z</dcterms:created>
  <dcterms:modified xsi:type="dcterms:W3CDTF">2016-09-16T15:25:26Z</dcterms:modified>
</cp:coreProperties>
</file>