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82296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469D"/>
    <a:srgbClr val="19479E"/>
    <a:srgbClr val="F5831F"/>
    <a:srgbClr val="1E326A"/>
    <a:srgbClr val="FF7575"/>
    <a:srgbClr val="F582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29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220" y="1646133"/>
            <a:ext cx="6995160" cy="3501813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282989"/>
            <a:ext cx="6172200" cy="2428451"/>
          </a:xfrm>
        </p:spPr>
        <p:txBody>
          <a:bodyPr/>
          <a:lstStyle>
            <a:lvl1pPr marL="0" indent="0" algn="ctr">
              <a:buNone/>
              <a:defRPr sz="2160"/>
            </a:lvl1pPr>
            <a:lvl2pPr marL="411480" indent="0" algn="ctr">
              <a:buNone/>
              <a:defRPr sz="1800"/>
            </a:lvl2pPr>
            <a:lvl3pPr marL="822960" indent="0" algn="ctr">
              <a:buNone/>
              <a:defRPr sz="1620"/>
            </a:lvl3pPr>
            <a:lvl4pPr marL="1234440" indent="0" algn="ctr">
              <a:buNone/>
              <a:defRPr sz="1440"/>
            </a:lvl4pPr>
            <a:lvl5pPr marL="1645920" indent="0" algn="ctr">
              <a:buNone/>
              <a:defRPr sz="1440"/>
            </a:lvl5pPr>
            <a:lvl6pPr marL="2057400" indent="0" algn="ctr">
              <a:buNone/>
              <a:defRPr sz="1440"/>
            </a:lvl6pPr>
            <a:lvl7pPr marL="2468880" indent="0" algn="ctr">
              <a:buNone/>
              <a:defRPr sz="1440"/>
            </a:lvl7pPr>
            <a:lvl8pPr marL="2880360" indent="0" algn="ctr">
              <a:buNone/>
              <a:defRPr sz="1440"/>
            </a:lvl8pPr>
            <a:lvl9pPr marL="3291840" indent="0" algn="ctr">
              <a:buNone/>
              <a:defRPr sz="14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456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929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89308" y="535517"/>
            <a:ext cx="1774508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5785" y="535517"/>
            <a:ext cx="5220653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63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293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499" y="2507618"/>
            <a:ext cx="7098030" cy="4184014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1499" y="6731215"/>
            <a:ext cx="7098030" cy="2200274"/>
          </a:xfrm>
        </p:spPr>
        <p:txBody>
          <a:bodyPr/>
          <a:lstStyle>
            <a:lvl1pPr marL="0" indent="0">
              <a:buNone/>
              <a:defRPr sz="2160">
                <a:solidFill>
                  <a:schemeClr val="tx1"/>
                </a:solidFill>
              </a:defRPr>
            </a:lvl1pPr>
            <a:lvl2pPr marL="41148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500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5785" y="2677584"/>
            <a:ext cx="349758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66235" y="2677584"/>
            <a:ext cx="349758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71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57" y="535519"/>
            <a:ext cx="7098030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6858" y="2465706"/>
            <a:ext cx="3481506" cy="1208404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6858" y="3674110"/>
            <a:ext cx="3481506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66235" y="2465706"/>
            <a:ext cx="3498652" cy="1208404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66235" y="3674110"/>
            <a:ext cx="349865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687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48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892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57" y="670560"/>
            <a:ext cx="2654260" cy="2346960"/>
          </a:xfr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8652" y="1448226"/>
            <a:ext cx="4166235" cy="7147983"/>
          </a:xfrm>
        </p:spPr>
        <p:txBody>
          <a:bodyPr/>
          <a:lstStyle>
            <a:lvl1pPr>
              <a:defRPr sz="2880"/>
            </a:lvl1pPr>
            <a:lvl2pPr>
              <a:defRPr sz="2520"/>
            </a:lvl2pPr>
            <a:lvl3pPr>
              <a:defRPr sz="216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6857" y="3017520"/>
            <a:ext cx="2654260" cy="5590329"/>
          </a:xfr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063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57" y="670560"/>
            <a:ext cx="2654260" cy="2346960"/>
          </a:xfr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498652" y="1448226"/>
            <a:ext cx="4166235" cy="7147983"/>
          </a:xfrm>
        </p:spPr>
        <p:txBody>
          <a:bodyPr anchor="t"/>
          <a:lstStyle>
            <a:lvl1pPr marL="0" indent="0">
              <a:buNone/>
              <a:defRPr sz="288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6857" y="3017520"/>
            <a:ext cx="2654260" cy="5590329"/>
          </a:xfr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072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5785" y="535519"/>
            <a:ext cx="7098030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5785" y="2677584"/>
            <a:ext cx="7098030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5785" y="9322649"/>
            <a:ext cx="18516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72EAF3-99EF-42A4-8450-453F282A5E58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26055" y="9322649"/>
            <a:ext cx="27774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12155" y="9322649"/>
            <a:ext cx="18516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53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22960" rtl="0" eaLnBrk="1" latinLnBrk="0" hangingPunct="1">
        <a:lnSpc>
          <a:spcPct val="90000"/>
        </a:lnSpc>
        <a:spcBef>
          <a:spcPct val="0"/>
        </a:spcBef>
        <a:buNone/>
        <a:defRPr sz="39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5740" indent="-205740" algn="l" defTabSz="82296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172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303" y="102872"/>
            <a:ext cx="8000994" cy="53339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8229600" cy="608979"/>
          </a:xfrm>
        </p:spPr>
        <p:txBody>
          <a:bodyPr anchor="ctr">
            <a:noAutofit/>
          </a:bodyPr>
          <a:lstStyle/>
          <a:p>
            <a:r>
              <a:rPr lang="en-US" sz="2400" dirty="0">
                <a:latin typeface="Flood Std" panose="03090602040405060206" pitchFamily="66" charset="0"/>
              </a:rPr>
              <a:t>Holiday Land Sale + Agent Bonus!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" y="5439712"/>
            <a:ext cx="8229599" cy="1856604"/>
          </a:xfr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5 Acres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2 Homesites Available!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Homesite Already Cleared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Septic Permit In Hand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“Done-for-you” Lot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600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500" b="1" i="1" dirty="0">
                <a:solidFill>
                  <a:srgbClr val="FF0000"/>
                </a:solidFill>
                <a:latin typeface="Century Gothic" panose="020B0502020202020204" pitchFamily="34" charset="0"/>
              </a:rPr>
              <a:t>$2,000 BONUS Commission Is Offered For Any Offers Submitted Before Dec 9</a:t>
            </a:r>
            <a:r>
              <a:rPr lang="en-US" sz="1500" b="1" i="1" baseline="30000" dirty="0">
                <a:solidFill>
                  <a:srgbClr val="FF0000"/>
                </a:solidFill>
                <a:latin typeface="Century Gothic" panose="020B0502020202020204" pitchFamily="34" charset="0"/>
              </a:rPr>
              <a:t>th</a:t>
            </a:r>
            <a:r>
              <a:rPr lang="en-US" sz="1500" b="1" i="1" dirty="0">
                <a:solidFill>
                  <a:srgbClr val="FF0000"/>
                </a:solidFill>
                <a:latin typeface="Century Gothic" panose="020B0502020202020204" pitchFamily="34" charset="0"/>
              </a:rPr>
              <a:t>  2024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19B1B8F-DCEE-4128-BB88-7F5689692D63}"/>
              </a:ext>
            </a:extLst>
          </p:cNvPr>
          <p:cNvSpPr/>
          <p:nvPr/>
        </p:nvSpPr>
        <p:spPr>
          <a:xfrm>
            <a:off x="228600" y="9134474"/>
            <a:ext cx="77724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</a:rPr>
              <a:t>Atlas </a:t>
            </a:r>
            <a:r>
              <a:rPr lang="en-US" sz="1600" b="1" dirty="0" err="1">
                <a:latin typeface="Century Gothic" panose="020B0502020202020204" pitchFamily="34" charset="0"/>
              </a:rPr>
              <a:t>Fathalla</a:t>
            </a:r>
            <a:endParaRPr lang="en-US" sz="1600" b="1" dirty="0">
              <a:latin typeface="Century Gothic" panose="020B0502020202020204" pitchFamily="34" charset="0"/>
            </a:endParaRPr>
          </a:p>
          <a:p>
            <a:pPr algn="ctr"/>
            <a:r>
              <a:rPr lang="en-US" sz="1400" i="1" dirty="0">
                <a:latin typeface="Century Gothic" panose="020B0502020202020204" pitchFamily="34" charset="0"/>
              </a:rPr>
              <a:t>The Home At Last Team</a:t>
            </a:r>
            <a:endParaRPr lang="en-US" sz="1050" i="1" dirty="0">
              <a:latin typeface="Century Gothic" panose="020B0502020202020204" pitchFamily="34" charset="0"/>
            </a:endParaRPr>
          </a:p>
          <a:p>
            <a:pPr algn="ctr"/>
            <a:r>
              <a:rPr lang="en-US" sz="1100" dirty="0">
                <a:latin typeface="Century Gothic" panose="020B0502020202020204" pitchFamily="34" charset="0"/>
              </a:rPr>
              <a:t>843-779-5613</a:t>
            </a:r>
          </a:p>
          <a:p>
            <a:pPr algn="ctr"/>
            <a:r>
              <a:rPr lang="en-US" sz="1100" dirty="0">
                <a:latin typeface="Century Gothic" panose="020B0502020202020204" pitchFamily="34" charset="0"/>
              </a:rPr>
              <a:t>atlas.home.expert@gmail.com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747DAF0-BD60-4503-B8E6-9C16CD335B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78616" y="862994"/>
            <a:ext cx="3887853" cy="2591902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F70C3F9-2C80-72F7-130C-554550DD66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301" y="7299160"/>
            <a:ext cx="2492038" cy="166135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03E7039-F2FE-5100-EFC7-27B34ABE0A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68782" y="7299160"/>
            <a:ext cx="2492037" cy="1661358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A46EE7E-58C9-24AC-DAA7-6043514F54E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23259" y="7299160"/>
            <a:ext cx="2492037" cy="1661358"/>
          </a:xfrm>
          <a:prstGeom prst="rect">
            <a:avLst/>
          </a:prstGeom>
          <a:ln>
            <a:noFill/>
          </a:ln>
          <a:effectLst/>
        </p:spPr>
      </p:pic>
      <p:sp>
        <p:nvSpPr>
          <p:cNvPr id="15" name="Rectangle 14"/>
          <p:cNvSpPr/>
          <p:nvPr/>
        </p:nvSpPr>
        <p:spPr>
          <a:xfrm>
            <a:off x="114303" y="526940"/>
            <a:ext cx="800099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ysClr val="windowText" lastClr="000000"/>
                </a:solidFill>
                <a:latin typeface="Century Gothic" panose="020B0502020202020204" pitchFamily="34" charset="0"/>
              </a:rPr>
              <a:t>MLS# 24023607 | $349,800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EE6403F-F776-4072-D7FE-5F8B31763F7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67044" y="6879925"/>
            <a:ext cx="1828800" cy="12192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A00855F7-5DD9-4E0A-A245-FD11596518F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679" y="9197592"/>
            <a:ext cx="1619483" cy="766317"/>
          </a:xfrm>
          <a:prstGeom prst="rect">
            <a:avLst/>
          </a:prstGeom>
          <a:effectLst/>
        </p:spPr>
      </p:pic>
      <p:pic>
        <p:nvPicPr>
          <p:cNvPr id="5" name="Picture 2" descr="agent_headshot">
            <a:extLst>
              <a:ext uri="{FF2B5EF4-FFF2-40B4-BE49-F238E27FC236}">
                <a16:creationId xmlns:a16="http://schemas.microsoft.com/office/drawing/2014/main" id="{A196E66B-8753-7195-C6BD-F107489D7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3" y="9181906"/>
            <a:ext cx="797689" cy="797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30595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2033</TotalTime>
  <Words>61</Words>
  <Application>Microsoft Office PowerPoint</Application>
  <PresentationFormat>Custom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Century Gothic</vt:lpstr>
      <vt:lpstr>Flood Std</vt:lpstr>
      <vt:lpstr>Office Theme</vt:lpstr>
      <vt:lpstr>Holiday Land Sale + Agent Bonus!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Don’t Peek…</dc:title>
  <dc:creator>A. Thomas Price</dc:creator>
  <cp:lastModifiedBy>A. Thomas Price</cp:lastModifiedBy>
  <cp:revision>118</cp:revision>
  <dcterms:created xsi:type="dcterms:W3CDTF">2016-07-16T19:46:25Z</dcterms:created>
  <dcterms:modified xsi:type="dcterms:W3CDTF">2024-11-25T21:55:49Z</dcterms:modified>
</cp:coreProperties>
</file>