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86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762000"/>
            <a:ext cx="3102502"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3351" y="762000"/>
            <a:ext cx="4669050" cy="3124203"/>
          </a:xfrm>
          <a:prstGeom prst="rect">
            <a:avLst/>
          </a:prstGeom>
          <a:ln>
            <a:solidFill>
              <a:schemeClr val="bg1"/>
            </a:solidFill>
          </a:ln>
        </p:spPr>
      </p:pic>
      <p:sp>
        <p:nvSpPr>
          <p:cNvPr id="3" name="Subtitle 2"/>
          <p:cNvSpPr>
            <a:spLocks noGrp="1"/>
          </p:cNvSpPr>
          <p:nvPr>
            <p:ph type="subTitle" idx="1"/>
          </p:nvPr>
        </p:nvSpPr>
        <p:spPr>
          <a:xfrm>
            <a:off x="3886200" y="4925830"/>
            <a:ext cx="3886200" cy="3989570"/>
          </a:xfrm>
        </p:spPr>
        <p:txBody>
          <a:bodyPr numCol="1" anchor="ctr">
            <a:noAutofit/>
          </a:bodyPr>
          <a:lstStyle/>
          <a:p>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From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the second you enter you immediately feel warm and welcome. You are greeted by an abundance of natural light. A formal dining room with chair rails sits at the front of the home. Just beyond the formal dining room lies the heart of the home, the Great Room. Within the uninterrupted flow of this room are the large upscale kitchen, a casual dining area and the family room. There is a large covered porch and step down patio. The kitchen features BOSCH STAINLESS appliances, GRANITE countertops, CUSTOM cabinets and a large WALK IN pantry. The family room has a nice large gas FIREPLACE. Other features of the great room include gorgeous HARDWOOD floors,10 Ft. ceilings, crown molding, natural light galore, and has been prewired for surround sound. Large master is located just beyond the great room. And features wardrobe room and crisp clean master bath. Bathroom is tiled and features double vanity, garden tub, stand up shower and separated water closet</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The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upstairs, which is a 2nd story split level, is where you will find the 4 additional bedrooms (all of large size) and 2 full baths. All baths have marble counters and tiled floors. Between the first and second floors (the split) is a HUGE bonus room with its own half bath and a closet. This would be an AWESOME media room or great playroom for children or game room for teens. Standing in the kitchen you can see up into this room...perfect for keeping an eye on playing children</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When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entering the home from the 2 CAR garage you will find 2 small rooms with unique features. In the laundry room there is built in granite counter folding table with storage underneath. Then there is the HOME COMMAND CENTER a truly unique space</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A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grand live oak tree graces the front of the property. There will be a full landscape installation with irrigation systems in both back and front yards. Charleston's Premier builder Port City Homes. Seller is offering a "2-10" builder warranty</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6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Move-in </a:t>
            </a:r>
            <a:r>
              <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Ready New </a:t>
            </a:r>
            <a:r>
              <a:rPr lang="en-US" sz="26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Construction. Big </a:t>
            </a:r>
            <a:r>
              <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price drop!</a:t>
            </a:r>
            <a:endPar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grpSp>
        <p:nvGrpSpPr>
          <p:cNvPr id="23" name="Group 22"/>
          <p:cNvGrpSpPr/>
          <p:nvPr/>
        </p:nvGrpSpPr>
        <p:grpSpPr>
          <a:xfrm>
            <a:off x="0" y="3886201"/>
            <a:ext cx="7772400" cy="1040908"/>
            <a:chOff x="0" y="3886201"/>
            <a:chExt cx="7772400" cy="1040908"/>
          </a:xfrm>
        </p:grpSpPr>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886201"/>
              <a:ext cx="1565700" cy="1040908"/>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55025" y="3886201"/>
              <a:ext cx="1565700" cy="1040908"/>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51675" y="3886201"/>
              <a:ext cx="1565700" cy="1040908"/>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03350" y="3886201"/>
              <a:ext cx="1565700" cy="1040908"/>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06700" y="3886201"/>
              <a:ext cx="1565700" cy="1040908"/>
            </a:xfrm>
            <a:prstGeom prst="rect">
              <a:avLst/>
            </a:prstGeom>
            <a:ln>
              <a:solidFill>
                <a:schemeClr val="bg1"/>
              </a:solidFill>
            </a:ln>
          </p:spPr>
        </p:pic>
      </p:grpSp>
      <p:sp>
        <p:nvSpPr>
          <p:cNvPr id="11" name="Rectangle 10"/>
          <p:cNvSpPr/>
          <p:nvPr/>
        </p:nvSpPr>
        <p:spPr>
          <a:xfrm>
            <a:off x="0" y="867488"/>
            <a:ext cx="3102502"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750 Old Plantation Rd</a:t>
            </a:r>
            <a:endPar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Stiles Point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Plantation</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SC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15000726</a:t>
            </a: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529,900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3,062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SF</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4/2 Baths</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a:t>
            </a: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Group | 789 </a:t>
            </a: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Meeting </a:t>
            </a: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Street | Charleston</a:t>
            </a: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 SC 29403</a:t>
            </a:r>
            <a:endParaRPr lang="en-US" sz="400" dirty="0">
              <a:solidFill>
                <a:schemeClr val="accent5">
                  <a:lumMod val="50000"/>
                </a:schemeClr>
              </a:solidFill>
            </a:endParaRPr>
          </a:p>
        </p:txBody>
      </p:sp>
      <p:grpSp>
        <p:nvGrpSpPr>
          <p:cNvPr id="21" name="Group 20"/>
          <p:cNvGrpSpPr/>
          <p:nvPr/>
        </p:nvGrpSpPr>
        <p:grpSpPr>
          <a:xfrm>
            <a:off x="87954" y="9054952"/>
            <a:ext cx="7596493" cy="863897"/>
            <a:chOff x="57151" y="9054952"/>
            <a:chExt cx="7596493" cy="863897"/>
          </a:xfrm>
        </p:grpSpPr>
        <p:sp>
          <p:nvSpPr>
            <p:cNvPr id="12" name="Rectangle 11"/>
            <p:cNvSpPr/>
            <p:nvPr/>
          </p:nvSpPr>
          <p:spPr>
            <a:xfrm>
              <a:off x="852795" y="9179124"/>
              <a:ext cx="1985656"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20374"/>
            <a:stretch/>
          </p:blipFill>
          <p:spPr bwMode="auto">
            <a:xfrm>
              <a:off x="57151"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2838451" y="9054952"/>
              <a:ext cx="2057399" cy="863897"/>
              <a:chOff x="2857501" y="8991600"/>
              <a:chExt cx="2057399" cy="863897"/>
            </a:xfrm>
          </p:grpSpPr>
          <p:pic>
            <p:nvPicPr>
              <p:cNvPr id="1027" name="Picture 3" descr="G:\All Web Sites\CVH\flyers\1008TyronCir_122614\CREG.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148463" y="8991600"/>
                <a:ext cx="1475474" cy="843128"/>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857501" y="9655442"/>
                <a:ext cx="2057399" cy="200055"/>
              </a:xfrm>
              <a:prstGeom prst="rect">
                <a:avLst/>
              </a:prstGeom>
            </p:spPr>
            <p:txBody>
              <a:bodyPr wrap="square">
                <a:spAutoFit/>
              </a:bodyPr>
              <a:lstStyle/>
              <a:p>
                <a:pPr algn="ct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700" dirty="0">
                  <a:solidFill>
                    <a:schemeClr val="accent5">
                      <a:lumMod val="50000"/>
                    </a:schemeClr>
                  </a:solidFill>
                  <a:latin typeface="Microsoft Sans Serif" panose="020B0604020202020204" pitchFamily="34" charset="0"/>
                  <a:cs typeface="Microsoft Sans Serif" panose="020B0604020202020204" pitchFamily="34" charset="0"/>
                </a:endParaRPr>
              </a:p>
            </p:txBody>
          </p:sp>
        </p:grpSp>
        <p:sp>
          <p:nvSpPr>
            <p:cNvPr id="19" name="Rectangle 18"/>
            <p:cNvSpPr/>
            <p:nvPr/>
          </p:nvSpPr>
          <p:spPr>
            <a:xfrm>
              <a:off x="4895850" y="9179124"/>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20" name="Picture 2"/>
            <p:cNvPicPr>
              <a:picLocks noChangeAspect="1" noChangeArrowheads="1"/>
            </p:cNvPicPr>
            <p:nvPr/>
          </p:nvPicPr>
          <p:blipFill rotWithShape="1">
            <a:blip r:embed="rId11">
              <a:extLst>
                <a:ext uri="{28A0092B-C50C-407E-A947-70E740481C1C}">
                  <a14:useLocalDpi xmlns:a14="http://schemas.microsoft.com/office/drawing/2010/main" val="0"/>
                </a:ext>
              </a:extLst>
            </a:blip>
            <a:srcRect t="10362" b="27368"/>
            <a:stretch/>
          </p:blipFill>
          <p:spPr bwMode="auto">
            <a:xfrm>
              <a:off x="6858000" y="9113823"/>
              <a:ext cx="795644" cy="746154"/>
            </a:xfrm>
            <a:prstGeom prst="rect">
              <a:avLst/>
            </a:prstGeom>
            <a:noFill/>
            <a:extLst>
              <a:ext uri="{909E8E84-426E-40DD-AFC4-6F175D3DCCD1}">
                <a14:hiddenFill xmlns:a14="http://schemas.microsoft.com/office/drawing/2010/main">
                  <a:solidFill>
                    <a:srgbClr val="FFFFFF"/>
                  </a:solidFill>
                </a14:hiddenFill>
              </a:ext>
            </a:extLst>
          </p:spPr>
        </p:pic>
      </p:grpSp>
      <p:sp>
        <p:nvSpPr>
          <p:cNvPr id="22" name="Rectangle 21"/>
          <p:cNvSpPr/>
          <p:nvPr/>
        </p:nvSpPr>
        <p:spPr>
          <a:xfrm>
            <a:off x="0" y="4925830"/>
            <a:ext cx="3886200" cy="3831818"/>
          </a:xfrm>
          <a:prstGeom prst="rect">
            <a:avLst/>
          </a:prstGeom>
        </p:spPr>
        <p:txBody>
          <a:bodyPr>
            <a:spAutoFit/>
          </a:bodyPr>
          <a:lstStyle/>
          <a:p>
            <a:r>
              <a:rPr lang="en-US" sz="900" b="1" u="sng" dirty="0" smtClean="0">
                <a:solidFill>
                  <a:schemeClr val="tx1">
                    <a:lumMod val="95000"/>
                    <a:lumOff val="5000"/>
                  </a:schemeClr>
                </a:solidFill>
                <a:latin typeface="Microsoft Sans Serif" panose="020B0604020202020204" pitchFamily="34" charset="0"/>
                <a:cs typeface="Microsoft Sans Serif" panose="020B0604020202020204" pitchFamily="34" charset="0"/>
              </a:rPr>
              <a:t>HIGHLIGHTED FEATURES</a:t>
            </a:r>
            <a:r>
              <a:rPr lang="en-US" sz="900" b="1" u="sng" dirty="0">
                <a:solidFill>
                  <a:schemeClr val="tx1">
                    <a:lumMod val="95000"/>
                    <a:lumOff val="5000"/>
                  </a:schemeClr>
                </a:solidFill>
                <a:latin typeface="Microsoft Sans Serif" panose="020B0604020202020204" pitchFamily="34" charset="0"/>
                <a:cs typeface="Microsoft Sans Serif" panose="020B0604020202020204" pitchFamily="34" charset="0"/>
              </a:rPr>
              <a:t>:</a:t>
            </a: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CUSTOM cabinets with NO SLAM drawers (kitchen</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Can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lighting</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err="1">
                <a:solidFill>
                  <a:schemeClr val="tx1">
                    <a:lumMod val="95000"/>
                    <a:lumOff val="5000"/>
                  </a:schemeClr>
                </a:solidFill>
                <a:latin typeface="Microsoft Sans Serif" panose="020B0604020202020204" pitchFamily="34" charset="0"/>
                <a:cs typeface="Microsoft Sans Serif" panose="020B0604020202020204" pitchFamily="34" charset="0"/>
              </a:rPr>
              <a:t>Hardi</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 Plank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exterior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TANKLESS water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heater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Outside gas hookups for your gas grill (say goodbye to switching out tanks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HUGE hidden STORAGE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area</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Powder room</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Large back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yard</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Walk to the Neighborhood park in less than 3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minutes</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Zoned for Stiles Point Elem. </a:t>
            </a:r>
            <a:endPar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Easy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access to the new Harris Teeter grocery store. Drive to downtown with NO STOPLIGHTS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Great Value for NEW Construction in Stiles Point. Be sure to check the comps!</a:t>
            </a: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453</Words>
  <Application>Microsoft Office PowerPoint</Application>
  <PresentationFormat>Custom</PresentationFormat>
  <Paragraphs>34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Move-in Ready New Construction. Big price drop!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atp1313@gmail.com</cp:lastModifiedBy>
  <cp:revision>6</cp:revision>
  <dcterms:created xsi:type="dcterms:W3CDTF">2006-08-16T00:00:00Z</dcterms:created>
  <dcterms:modified xsi:type="dcterms:W3CDTF">2015-01-10T14:28:59Z</dcterms:modified>
</cp:coreProperties>
</file>