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" y="183340"/>
            <a:ext cx="7539196" cy="5001768"/>
          </a:xfrm>
          <a:prstGeom prst="rect">
            <a:avLst/>
          </a:prstGeom>
          <a:ln w="1270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343" y="5247695"/>
            <a:ext cx="4059715" cy="2419409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Tired of the hustle and bustle , then this place is for you, secluded home on close to two acres tucked away for privacy but still ten miles from north Mt. Pleasant. Open floor plan , three bedrooms and two baths. Newer kitchen appliances, large porches . There is a detached garage with another bonus room (as is) . Wonder through backyard and kayak on </a:t>
            </a:r>
            <a:r>
              <a:rPr lang="en-US" sz="1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Awendaw</a:t>
            </a: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Creek.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860693"/>
            <a:ext cx="7772399" cy="1323294"/>
          </a:xfrm>
        </p:spPr>
        <p:txBody>
          <a:bodyPr anchor="ctr">
            <a:noAutofit/>
          </a:bodyPr>
          <a:lstStyle/>
          <a:p>
            <a:r>
              <a:rPr lang="en-US" sz="2400" cap="none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7523 Semper </a:t>
            </a:r>
            <a:r>
              <a:rPr lang="en-US" sz="2400" cap="none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Fi</a:t>
            </a:r>
            <a:r>
              <a:rPr lang="en-US" sz="2400" cap="none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2400" cap="none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cap="none" dirty="0" err="1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Awendaw</a:t>
            </a:r>
            <a:r>
              <a:rPr lang="en-US" sz="1600" cap="none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SC 29429</a:t>
            </a:r>
            <a:br>
              <a:rPr lang="en-US" sz="1600" cap="none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cap="none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15013940</a:t>
            </a:r>
            <a:br>
              <a:rPr lang="en-US" sz="1600" cap="none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cap="none" dirty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$293,000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4"/>
          <a:stretch/>
        </p:blipFill>
        <p:spPr>
          <a:xfrm>
            <a:off x="8153400" y="415176"/>
            <a:ext cx="1855661" cy="11594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3" b="4970"/>
          <a:stretch/>
        </p:blipFill>
        <p:spPr>
          <a:xfrm>
            <a:off x="-2362200" y="730574"/>
            <a:ext cx="1508556" cy="182880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0"/>
          <a:stretch/>
        </p:blipFill>
        <p:spPr>
          <a:xfrm>
            <a:off x="8153400" y="1644974"/>
            <a:ext cx="1855661" cy="11520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4" y="9232692"/>
            <a:ext cx="658368" cy="762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9117797"/>
            <a:ext cx="665018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981182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Clay Cunningham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Office - (843) 886-8110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Cell - (843) 345-4647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Fax - (843) 202-2921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clay@carolinaone.com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613692"/>
            <a:ext cx="129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1400-E Palm Boulevard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Isle of Palms, SC 29451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44" y="741572"/>
            <a:ext cx="2438401" cy="161772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laque 4"/>
          <p:cNvSpPr/>
          <p:nvPr/>
        </p:nvSpPr>
        <p:spPr>
          <a:xfrm>
            <a:off x="1960089" y="301935"/>
            <a:ext cx="3852223" cy="1060080"/>
          </a:xfrm>
          <a:prstGeom prst="plaqu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&amp; Secluded Country Living</a:t>
            </a:r>
            <a:endParaRPr lang="en-US" sz="3200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144" y="301935"/>
            <a:ext cx="7260113" cy="8553022"/>
            <a:chOff x="245589" y="301935"/>
            <a:chExt cx="7260113" cy="85530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9" y="301935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9" y="1550501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227" y="7793330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9" y="7793330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3" y="7793330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865" y="7793330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9" y="6544765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9" y="4047633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9" y="2799067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3" y="6544765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3" y="5296199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3" y="301935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3" y="1550501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3" y="4047633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3" y="2799067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89" y="5296199"/>
              <a:ext cx="1600199" cy="1061627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172B4B"/>
      </a:dk1>
      <a:lt1>
        <a:srgbClr val="56729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117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7523 Semper Fi Awendaw, SC 29429 MLS# 15013940 $293,000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21</cp:revision>
  <dcterms:created xsi:type="dcterms:W3CDTF">2006-08-16T00:00:00Z</dcterms:created>
  <dcterms:modified xsi:type="dcterms:W3CDTF">2015-07-17T13:26:22Z</dcterms:modified>
</cp:coreProperties>
</file>