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AB6E"/>
    <a:srgbClr val="E9CC8A"/>
    <a:srgbClr val="CCCC00"/>
    <a:srgbClr val="E4CB94"/>
    <a:srgbClr val="CFAD6F"/>
    <a:srgbClr val="DFC280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604" y="4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jp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2.jp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7" r="9355" b="41511"/>
          <a:stretch/>
        </p:blipFill>
        <p:spPr>
          <a:xfrm>
            <a:off x="-9174" y="3605"/>
            <a:ext cx="7781574" cy="4446619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" y="5741014"/>
            <a:ext cx="7771207" cy="2025046"/>
          </a:xfrm>
        </p:spPr>
        <p:txBody>
          <a:bodyPr anchor="ctr">
            <a:noAutofit/>
          </a:bodyPr>
          <a:lstStyle/>
          <a:p>
            <a:r>
              <a:rPr lang="en-US" sz="1300" b="1" dirty="0">
                <a:solidFill>
                  <a:schemeClr val="tx1"/>
                </a:solidFill>
                <a:latin typeface="Lucida Sans" panose="020B0602030504020204" pitchFamily="34" charset="0"/>
              </a:rPr>
              <a:t>This Charming Home is located on a cul-de-sac just 10 minutes from downtown Charleston. It has Three Bedrooms, Two and One half baths and POOL, in a private, tropical setting. Screened in porch overlooks the pool. Cathedral Ceiling in Great room, with a fireplace, Large separate dining room and large kitchen with room to dine in. All bedrooms are upstairs and the owners bedroom is large with a roomy bath &amp; and walk in closet. Very desirable neighborhood with all of the conveniences. Recreation Center, Shopping, Dining ,again, all SO Close to Downtown, MUSC, I-26 and not far to Folly Beach! This Pocket community is a perfect location and this home is Ready to move in!</a:t>
            </a:r>
            <a:endParaRPr lang="en-US" sz="1300" b="1" i="1" dirty="0">
              <a:solidFill>
                <a:schemeClr val="tx1"/>
              </a:solidFill>
              <a:latin typeface="Lucida Sans" panose="020B0602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9174" y="569386"/>
            <a:ext cx="77735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n w="3175"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752 Shell Sand Road </a:t>
            </a:r>
          </a:p>
          <a:p>
            <a:r>
              <a:rPr lang="en-US" sz="1200" b="1" dirty="0">
                <a:ln w="3175"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Harbor Oaks</a:t>
            </a:r>
          </a:p>
          <a:p>
            <a:r>
              <a:rPr lang="en-US" sz="1200" b="1" dirty="0">
                <a:ln w="3175"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Charleston, SC 29412</a:t>
            </a:r>
          </a:p>
          <a:p>
            <a:r>
              <a:rPr lang="en-US" sz="1200" b="1" dirty="0">
                <a:ln w="3175"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MLS# 18026468</a:t>
            </a:r>
          </a:p>
          <a:p>
            <a:r>
              <a:rPr lang="en-US" sz="1200" b="1" dirty="0">
                <a:ln w="3175"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$425,000</a:t>
            </a:r>
            <a:endParaRPr lang="en-US" sz="1100" b="1" i="1" dirty="0">
              <a:ln w="3175"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Lucida Sans" panose="020B06020305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29230" y="9064823"/>
            <a:ext cx="4911561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Lucida Sans" panose="020B0602030504020204" pitchFamily="34" charset="0"/>
              </a:rPr>
              <a:t>Jan Miller</a:t>
            </a:r>
            <a:br>
              <a:rPr lang="en-US" sz="1400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r>
              <a:rPr lang="en-US" sz="1050" dirty="0">
                <a:solidFill>
                  <a:schemeClr val="bg1"/>
                </a:solidFill>
                <a:latin typeface="Lucida Sans" panose="020B0602030504020204" pitchFamily="34" charset="0"/>
              </a:rPr>
              <a:t>Cell (843) 345-9719 | Jan.Miller@nvrealtygroup.com</a:t>
            </a:r>
          </a:p>
        </p:txBody>
      </p:sp>
      <p:sp>
        <p:nvSpPr>
          <p:cNvPr id="35" name="Rectangle 34"/>
          <p:cNvSpPr/>
          <p:nvPr/>
        </p:nvSpPr>
        <p:spPr>
          <a:xfrm>
            <a:off x="-1188" y="9719846"/>
            <a:ext cx="7772396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Lucida Sans" panose="020B0602030504020204" pitchFamily="34" charset="0"/>
              </a:rPr>
              <a:t>NV Realty Group | 91 Broad St, Ste A | Charleston, SC 29401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Lucida Sans" panose="020B0602030504020204" pitchFamily="34" charset="0"/>
              </a:rPr>
              <a:t>janmiller.nvrealtygroup.com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6048" y="9056850"/>
            <a:ext cx="898911" cy="89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74" y="9154038"/>
            <a:ext cx="1728723" cy="7045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91" y="0"/>
            <a:ext cx="7772395" cy="569385"/>
          </a:xfrm>
          <a:effectLst/>
        </p:spPr>
        <p:txBody>
          <a:bodyPr anchor="t">
            <a:noAutofit/>
          </a:bodyPr>
          <a:lstStyle/>
          <a:p>
            <a:pPr algn="l"/>
            <a:r>
              <a:rPr lang="en-US" sz="2800" i="1" dirty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Motivated Seller!</a:t>
            </a:r>
            <a:endParaRPr lang="en-US" sz="2800" dirty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Lucida Sans" panose="020B0602030504020204" pitchFamily="34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9" y="4633224"/>
            <a:ext cx="1621536" cy="108102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54" y="4633224"/>
            <a:ext cx="1621536" cy="108102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9" y="7766060"/>
            <a:ext cx="1621536" cy="108102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54" y="7766811"/>
            <a:ext cx="1621536" cy="108102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31" y="4633224"/>
            <a:ext cx="1621536" cy="108102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47" y="7766060"/>
            <a:ext cx="1618488" cy="10825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693" y="4633224"/>
            <a:ext cx="1621536" cy="108102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77" y="7766811"/>
            <a:ext cx="1621536" cy="108102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1411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175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Lucida Sans</vt:lpstr>
      <vt:lpstr>Office Theme</vt:lpstr>
      <vt:lpstr>Motivated Seller!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52</cp:revision>
  <dcterms:created xsi:type="dcterms:W3CDTF">2006-08-16T00:00:00Z</dcterms:created>
  <dcterms:modified xsi:type="dcterms:W3CDTF">2018-10-03T17:25:38Z</dcterms:modified>
</cp:coreProperties>
</file>