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31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681288" y="364067"/>
            <a:ext cx="3833813"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7"/>
            <a:ext cx="2256235"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6/21/2019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9000" r="-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43400"/>
            <a:ext cx="6858000" cy="2713838"/>
          </a:xfrm>
        </p:spPr>
        <p:txBody>
          <a:bodyPr anchor="ctr">
            <a:noAutofit/>
          </a:bodyPr>
          <a:lstStyle/>
          <a:p>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Come see this fantastic townhouse in Grand Oaks today! It offers a great location, modern finishes, spacious floorplan, new (2018) HVAC, and so much more! Monthly regime fees cover exterior insurance, cable, internet, termite bond, trash pickup, annual pressure washing, annual pine straw, and common area maintenance. The unit has a privacy fenced-in backyard, and owners are just responsible for maintaining inside the fence. Heaps of additional parking out back, and the neighborhood mailbox is a stones-throw from this unit! *The sellers and GLR will be donating </a:t>
            </a:r>
            <a:r>
              <a:rPr lang="en-US" sz="1500" b="1" i="1" dirty="0">
                <a:solidFill>
                  <a:schemeClr val="bg1"/>
                </a:solidFill>
                <a:effectLst>
                  <a:outerShdw blurRad="38100" dist="38100" dir="2700000" algn="tl">
                    <a:srgbClr val="000000">
                      <a:alpha val="43137"/>
                    </a:srgbClr>
                  </a:outerShdw>
                </a:effectLst>
                <a:latin typeface="Century Gothic" panose="020B0502020202020204" pitchFamily="34" charset="0"/>
              </a:rPr>
              <a:t>25% of our commission to Families of the Wounded Fund at closing.*</a:t>
            </a:r>
          </a:p>
        </p:txBody>
      </p:sp>
      <p:sp>
        <p:nvSpPr>
          <p:cNvPr id="2" name="Rectangle 1"/>
          <p:cNvSpPr/>
          <p:nvPr/>
        </p:nvSpPr>
        <p:spPr>
          <a:xfrm>
            <a:off x="2433854" y="519430"/>
            <a:ext cx="4424146" cy="954107"/>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754 Certificate Court</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Grand Oaks Townhomes ~ Charleston</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MLS# 19014844 ~ $227,500</a:t>
            </a:r>
            <a:endParaRPr lang="en-US" sz="1800" b="1" i="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0"/>
            <a:ext cx="6858000" cy="461665"/>
          </a:xfrm>
          <a:prstGeom prst="rect">
            <a:avLst/>
          </a:prstGeom>
        </p:spPr>
        <p:txBody>
          <a:bodyPr wrap="square">
            <a:spAutoFit/>
          </a:bodyPr>
          <a:lstStyle/>
          <a:p>
            <a:pPr algn="ctr"/>
            <a:r>
              <a:rPr lang="en-US" sz="2400" b="1" i="1" dirty="0">
                <a:solidFill>
                  <a:srgbClr val="FFD85D"/>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Great West Ashley Townhouse Value</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6864" y="3703320"/>
            <a:ext cx="424938" cy="64008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21703" y="3707308"/>
            <a:ext cx="958786" cy="636092"/>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52359" y="3707307"/>
            <a:ext cx="958788" cy="636093"/>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77512" y="3707308"/>
            <a:ext cx="958786" cy="63609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746855" y="3706867"/>
            <a:ext cx="959452" cy="636533"/>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1638300" y="7828236"/>
            <a:ext cx="3581400" cy="1309238"/>
          </a:xfrm>
          <a:prstGeom prst="rect">
            <a:avLst/>
          </a:prstGeom>
          <a:effectLst/>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rcRect/>
          <a:stretch/>
        </p:blipFill>
        <p:spPr>
          <a:xfrm>
            <a:off x="277512" y="519430"/>
            <a:ext cx="2190065" cy="2920088"/>
          </a:xfrm>
          <a:prstGeom prst="rect">
            <a:avLst/>
          </a:prstGeom>
          <a:ln>
            <a:noFill/>
          </a:ln>
          <a:effectLst>
            <a:outerShdw blurRad="190500" algn="tl" rotWithShape="0">
              <a:srgbClr val="000000">
                <a:alpha val="70000"/>
              </a:srgbClr>
            </a:outerShdw>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523033" y="7057238"/>
            <a:ext cx="964798" cy="64008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45687" y="7057238"/>
            <a:ext cx="1069469" cy="640080"/>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454376" y="7057238"/>
            <a:ext cx="829437" cy="64008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77512" y="7057238"/>
            <a:ext cx="964797" cy="640080"/>
          </a:xfrm>
          <a:prstGeom prst="rect">
            <a:avLst/>
          </a:prstGeom>
          <a:ln>
            <a:noFill/>
          </a:ln>
          <a:effectLst>
            <a:outerShdw blurRad="190500" algn="tl" rotWithShape="0">
              <a:srgbClr val="000000">
                <a:alpha val="70000"/>
              </a:srgbClr>
            </a:outerShdw>
          </a:effectLst>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481529" y="7057238"/>
            <a:ext cx="424938" cy="640080"/>
          </a:xfrm>
          <a:prstGeom prst="rect">
            <a:avLst/>
          </a:prstGeom>
          <a:ln>
            <a:noFill/>
          </a:ln>
          <a:effectLst>
            <a:outerShdw blurRad="190500" algn="tl" rotWithShape="0">
              <a:srgbClr val="000000">
                <a:alpha val="70000"/>
              </a:srgb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5727049" y="7057238"/>
            <a:ext cx="853440" cy="640080"/>
          </a:xfrm>
          <a:prstGeom prst="rect">
            <a:avLst/>
          </a:prstGeom>
        </p:spPr>
      </p:pic>
      <p:pic>
        <p:nvPicPr>
          <p:cNvPr id="33" name="Picture 32">
            <a:extLst>
              <a:ext uri="{FF2B5EF4-FFF2-40B4-BE49-F238E27FC236}">
                <a16:creationId xmlns:a16="http://schemas.microsoft.com/office/drawing/2014/main" id="{B4DA0BD1-99D7-43CC-8B0D-F9FB4FC8C5D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3460415" y="1866497"/>
            <a:ext cx="2371025" cy="15730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141</Words>
  <Application>Microsoft Office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49</cp:revision>
  <dcterms:created xsi:type="dcterms:W3CDTF">2006-08-16T00:00:00Z</dcterms:created>
  <dcterms:modified xsi:type="dcterms:W3CDTF">2019-06-21T12:03:17Z</dcterms:modified>
</cp:coreProperties>
</file>