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4/28/2015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4/28/2015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hdphoto" Target="../media/hdphoto1.wdp"/><Relationship Id="rId13" Type="http://schemas.openxmlformats.org/officeDocument/2006/relationships/image" Target="../media/image10.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9.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8.jpeg"/><Relationship Id="rId5" Type="http://schemas.openxmlformats.org/officeDocument/2006/relationships/image" Target="../media/image4.jpeg"/><Relationship Id="rId10" Type="http://schemas.microsoft.com/office/2007/relationships/hdphoto" Target="../media/hdphoto2.wdp"/><Relationship Id="rId4" Type="http://schemas.openxmlformats.org/officeDocument/2006/relationships/image" Target="../media/image3.jpeg"/><Relationship Id="rId9" Type="http://schemas.openxmlformats.org/officeDocument/2006/relationships/image" Target="../media/image7.jpeg"/><Relationship Id="rId14" Type="http://schemas.openxmlformats.org/officeDocument/2006/relationships/image" Target="../media/image1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 y="3452173"/>
            <a:ext cx="8000999" cy="2578157"/>
          </a:xfrm>
        </p:spPr>
        <p:txBody>
          <a:bodyPr anchor="ctr">
            <a:noAutofit/>
          </a:bodyPr>
          <a:lstStyle/>
          <a:p>
            <a:r>
              <a:rPr lang="en-US" sz="1600" dirty="0">
                <a:latin typeface="Century Gothic" panose="020B0502020202020204" pitchFamily="34" charset="0"/>
              </a:rPr>
              <a:t>One of the prettiest homes in The Reserve! Sellers are serious and have made this home move in ready! Features include open floor plan, wood floors, gorgeous choice of paint colors, granite counter tops, 42'' cabinets, stainless appliances and more. Upstairs you will find beautiful upgraded carpet with 3 large bedrooms, open loft, upstairs washer and dryer and a master suite with separate tub and shower. Home features a wrap around porch, screen porch and sits on a large lot with great curb appeal. We have priced this home to sell fast!</a:t>
            </a:r>
            <a:endParaRPr lang="en-US" sz="1600" dirty="0">
              <a:latin typeface="Century Gothic" panose="020B0502020202020204" pitchFamily="34" charset="0"/>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0" y="4932816"/>
            <a:ext cx="2062837" cy="1278618"/>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6" y="823273"/>
            <a:ext cx="3505200" cy="2628900"/>
          </a:xfrm>
          <a:prstGeom prst="rect">
            <a:avLst/>
          </a:prstGeom>
          <a:ln>
            <a:noFill/>
          </a:ln>
          <a:effectLst>
            <a:softEdge rad="112500"/>
          </a:effectLst>
        </p:spPr>
      </p:pic>
      <p:sp>
        <p:nvSpPr>
          <p:cNvPr id="2" name="Title 1"/>
          <p:cNvSpPr>
            <a:spLocks noGrp="1"/>
          </p:cNvSpPr>
          <p:nvPr>
            <p:ph type="ctrTitle"/>
          </p:nvPr>
        </p:nvSpPr>
        <p:spPr>
          <a:xfrm>
            <a:off x="0" y="0"/>
            <a:ext cx="8001000" cy="1470025"/>
          </a:xfrm>
          <a:gradFill>
            <a:gsLst>
              <a:gs pos="0">
                <a:schemeClr val="accent1"/>
              </a:gs>
              <a:gs pos="50000">
                <a:schemeClr val="accent1">
                  <a:tint val="44500"/>
                  <a:satMod val="160000"/>
                  <a:alpha val="50000"/>
                </a:schemeClr>
              </a:gs>
              <a:gs pos="100000">
                <a:schemeClr val="accent1">
                  <a:tint val="23500"/>
                  <a:satMod val="160000"/>
                  <a:alpha val="0"/>
                </a:schemeClr>
              </a:gs>
            </a:gsLst>
            <a:lin ang="5400000" scaled="0"/>
          </a:gradFill>
        </p:spPr>
        <p:txBody>
          <a:bodyPr anchor="t"/>
          <a:lstStyle/>
          <a:p>
            <a:r>
              <a:rPr lang="en-US" dirty="0" smtClean="0">
                <a:solidFill>
                  <a:schemeClr val="bg1"/>
                </a:solidFill>
                <a:effectLst>
                  <a:outerShdw blurRad="38100" dist="38100" dir="2700000" algn="tl">
                    <a:srgbClr val="000000">
                      <a:alpha val="43137"/>
                    </a:srgbClr>
                  </a:outerShdw>
                </a:effectLst>
                <a:latin typeface="Castellar" panose="020A0402060406010301" pitchFamily="18" charset="0"/>
              </a:rPr>
              <a:t>Just Listed!</a:t>
            </a:r>
            <a:endParaRPr lang="en-US" dirty="0">
              <a:solidFill>
                <a:schemeClr val="bg1"/>
              </a:solidFill>
              <a:effectLst>
                <a:outerShdw blurRad="38100" dist="38100" dir="2700000" algn="tl">
                  <a:srgbClr val="000000">
                    <a:alpha val="43137"/>
                  </a:srgbClr>
                </a:outerShdw>
              </a:effectLst>
              <a:latin typeface="Castellar" panose="020A0402060406010301" pitchFamily="18" charset="0"/>
            </a:endParaRP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01000" y="857250"/>
            <a:ext cx="1143000" cy="857250"/>
          </a:xfrm>
          <a:prstGeom prst="rect">
            <a:avLst/>
          </a:prstGeom>
          <a:ln>
            <a:solidFill>
              <a:schemeClr val="bg1"/>
            </a:solid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01000" y="0"/>
            <a:ext cx="1143000" cy="857250"/>
          </a:xfrm>
          <a:prstGeom prst="rect">
            <a:avLst/>
          </a:prstGeom>
          <a:ln>
            <a:solidFill>
              <a:schemeClr val="bg1"/>
            </a:solidFill>
          </a:ln>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001000" y="3429000"/>
            <a:ext cx="1143000" cy="857250"/>
          </a:xfrm>
          <a:prstGeom prst="rect">
            <a:avLst/>
          </a:prstGeom>
          <a:ln>
            <a:solidFill>
              <a:schemeClr val="bg1"/>
            </a:solidFill>
          </a:ln>
        </p:spPr>
      </p:pic>
      <p:pic>
        <p:nvPicPr>
          <p:cNvPr id="12" name="Picture 11"/>
          <p:cNvPicPr>
            <a:picLocks noChangeAspect="1"/>
          </p:cNvPicPr>
          <p:nvPr/>
        </p:nvPicPr>
        <p:blipFill>
          <a:blip r:embed="rId7" cstate="print">
            <a:extLst>
              <a:ext uri="{BEBA8EAE-BF5A-486C-A8C5-ECC9F3942E4B}">
                <a14:imgProps xmlns:a14="http://schemas.microsoft.com/office/drawing/2010/main">
                  <a14:imgLayer r:embed="rId8">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8001000" y="2571750"/>
            <a:ext cx="1143000" cy="857250"/>
          </a:xfrm>
          <a:prstGeom prst="rect">
            <a:avLst/>
          </a:prstGeom>
          <a:ln>
            <a:solidFill>
              <a:schemeClr val="bg1"/>
            </a:solidFill>
          </a:ln>
        </p:spPr>
      </p:pic>
      <p:pic>
        <p:nvPicPr>
          <p:cNvPr id="13" name="Picture 12"/>
          <p:cNvPicPr>
            <a:picLocks noChangeAspect="1"/>
          </p:cNvPicPr>
          <p:nvPr/>
        </p:nvPicPr>
        <p:blipFill>
          <a:blip r:embed="rId9" cstate="print">
            <a:extLst>
              <a:ext uri="{BEBA8EAE-BF5A-486C-A8C5-ECC9F3942E4B}">
                <a14:imgProps xmlns:a14="http://schemas.microsoft.com/office/drawing/2010/main">
                  <a14:imgLayer r:embed="rId10">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8001000" y="1714500"/>
            <a:ext cx="1143000" cy="857250"/>
          </a:xfrm>
          <a:prstGeom prst="rect">
            <a:avLst/>
          </a:prstGeom>
          <a:ln>
            <a:solidFill>
              <a:schemeClr val="bg1"/>
            </a:solidFill>
          </a:ln>
        </p:spPr>
      </p:pic>
      <p:pic>
        <p:nvPicPr>
          <p:cNvPr id="14" name="Picture 1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8001000" y="4286250"/>
            <a:ext cx="1143000" cy="857250"/>
          </a:xfrm>
          <a:prstGeom prst="rect">
            <a:avLst/>
          </a:prstGeom>
          <a:ln>
            <a:solidFill>
              <a:schemeClr val="bg1"/>
            </a:solidFill>
          </a:ln>
        </p:spPr>
      </p:pic>
      <p:pic>
        <p:nvPicPr>
          <p:cNvPr id="15" name="Picture 1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8001000" y="5143500"/>
            <a:ext cx="1143000" cy="857250"/>
          </a:xfrm>
          <a:prstGeom prst="rect">
            <a:avLst/>
          </a:prstGeom>
          <a:ln>
            <a:solidFill>
              <a:schemeClr val="bg1"/>
            </a:solidFill>
          </a:ln>
        </p:spPr>
      </p:pic>
      <p:pic>
        <p:nvPicPr>
          <p:cNvPr id="16" name="Picture 1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01000" y="6000750"/>
            <a:ext cx="1143000" cy="857250"/>
          </a:xfrm>
          <a:prstGeom prst="rect">
            <a:avLst/>
          </a:prstGeom>
          <a:ln>
            <a:solidFill>
              <a:schemeClr val="bg1"/>
            </a:solidFill>
          </a:ln>
        </p:spPr>
      </p:pic>
      <p:sp>
        <p:nvSpPr>
          <p:cNvPr id="17" name="TextBox 16"/>
          <p:cNvSpPr txBox="1"/>
          <p:nvPr/>
        </p:nvSpPr>
        <p:spPr>
          <a:xfrm>
            <a:off x="3516086" y="823273"/>
            <a:ext cx="4484914" cy="1754326"/>
          </a:xfrm>
          <a:prstGeom prst="rect">
            <a:avLst/>
          </a:prstGeom>
          <a:noFill/>
        </p:spPr>
        <p:txBody>
          <a:bodyPr wrap="square" rtlCol="0">
            <a:spAutoFit/>
          </a:bodyPr>
          <a:lstStyle/>
          <a:p>
            <a:pPr algn="ctr"/>
            <a:r>
              <a:rPr lang="en-US" sz="3000" dirty="0">
                <a:latin typeface="Century Gothic" panose="020B0502020202020204" pitchFamily="34" charset="0"/>
              </a:rPr>
              <a:t>7551 Hawks Circle</a:t>
            </a:r>
            <a:endParaRPr lang="en-US" sz="3000" dirty="0" smtClean="0">
              <a:latin typeface="Century Gothic" panose="020B0502020202020204" pitchFamily="34" charset="0"/>
            </a:endParaRPr>
          </a:p>
          <a:p>
            <a:pPr algn="ctr"/>
            <a:endParaRPr lang="en-US" sz="2800" dirty="0" smtClean="0">
              <a:latin typeface="Century Gothic" panose="020B0502020202020204" pitchFamily="34" charset="0"/>
            </a:endParaRPr>
          </a:p>
          <a:p>
            <a:pPr algn="ctr"/>
            <a:r>
              <a:rPr lang="en-US" sz="2400" dirty="0">
                <a:latin typeface="Century Gothic" panose="020B0502020202020204" pitchFamily="34" charset="0"/>
              </a:rPr>
              <a:t>Tanner Plantation</a:t>
            </a:r>
          </a:p>
          <a:p>
            <a:pPr algn="ctr"/>
            <a:r>
              <a:rPr lang="en-US" sz="2400" dirty="0">
                <a:latin typeface="Century Gothic" panose="020B0502020202020204" pitchFamily="34" charset="0"/>
              </a:rPr>
              <a:t>Hanahan, SC 29410</a:t>
            </a:r>
            <a:endParaRPr lang="en-US" sz="2400" dirty="0" smtClean="0">
              <a:latin typeface="Century Gothic" panose="020B0502020202020204" pitchFamily="34" charset="0"/>
            </a:endParaRPr>
          </a:p>
        </p:txBody>
      </p:sp>
      <p:sp>
        <p:nvSpPr>
          <p:cNvPr id="18" name="Rectangle 17"/>
          <p:cNvSpPr/>
          <p:nvPr/>
        </p:nvSpPr>
        <p:spPr>
          <a:xfrm>
            <a:off x="3497942" y="2805842"/>
            <a:ext cx="4503057" cy="646331"/>
          </a:xfrm>
          <a:prstGeom prst="rect">
            <a:avLst/>
          </a:prstGeom>
        </p:spPr>
        <p:txBody>
          <a:bodyPr wrap="square">
            <a:spAutoFit/>
          </a:bodyPr>
          <a:lstStyle/>
          <a:p>
            <a:pPr algn="ctr"/>
            <a:r>
              <a:rPr lang="en-US" dirty="0">
                <a:latin typeface="Century Gothic" panose="020B0502020202020204" pitchFamily="34" charset="0"/>
              </a:rPr>
              <a:t>MLS# 15010983 | $225,000</a:t>
            </a:r>
            <a:endParaRPr lang="en-US" dirty="0" smtClean="0">
              <a:latin typeface="Century Gothic" panose="020B0502020202020204" pitchFamily="34" charset="0"/>
            </a:endParaRPr>
          </a:p>
          <a:p>
            <a:pPr algn="ctr"/>
            <a:r>
              <a:rPr lang="en-US" dirty="0" smtClean="0">
                <a:latin typeface="Century Gothic" panose="020B0502020202020204" pitchFamily="34" charset="0"/>
              </a:rPr>
              <a:t>3 </a:t>
            </a:r>
            <a:r>
              <a:rPr lang="en-US" dirty="0" smtClean="0">
                <a:latin typeface="Century Gothic" panose="020B0502020202020204" pitchFamily="34" charset="0"/>
              </a:rPr>
              <a:t>Bed / </a:t>
            </a:r>
            <a:r>
              <a:rPr lang="en-US" dirty="0" smtClean="0">
                <a:latin typeface="Century Gothic" panose="020B0502020202020204" pitchFamily="34" charset="0"/>
              </a:rPr>
              <a:t>2½  </a:t>
            </a:r>
            <a:r>
              <a:rPr lang="en-US" dirty="0" smtClean="0">
                <a:latin typeface="Century Gothic" panose="020B0502020202020204" pitchFamily="34" charset="0"/>
              </a:rPr>
              <a:t>Bath</a:t>
            </a:r>
            <a:endParaRPr lang="en-US" dirty="0"/>
          </a:p>
        </p:txBody>
      </p:sp>
      <p:sp>
        <p:nvSpPr>
          <p:cNvPr id="19" name="Rectangle 18"/>
          <p:cNvSpPr/>
          <p:nvPr/>
        </p:nvSpPr>
        <p:spPr>
          <a:xfrm>
            <a:off x="4800600" y="6000750"/>
            <a:ext cx="3200398" cy="830997"/>
          </a:xfrm>
          <a:prstGeom prst="rect">
            <a:avLst/>
          </a:prstGeom>
        </p:spPr>
        <p:txBody>
          <a:bodyPr wrap="square">
            <a:spAutoFit/>
          </a:bodyPr>
          <a:lstStyle/>
          <a:p>
            <a:pPr algn="r"/>
            <a:r>
              <a:rPr lang="en-US" sz="1600" dirty="0">
                <a:latin typeface="Century Gothic" panose="020B0502020202020204" pitchFamily="34" charset="0"/>
              </a:rPr>
              <a:t>Charleston </a:t>
            </a:r>
            <a:r>
              <a:rPr lang="en-US" sz="1600" dirty="0" smtClean="0">
                <a:latin typeface="Century Gothic" panose="020B0502020202020204" pitchFamily="34" charset="0"/>
              </a:rPr>
              <a:t>Homes</a:t>
            </a:r>
          </a:p>
          <a:p>
            <a:pPr algn="r"/>
            <a:r>
              <a:rPr lang="en-US" sz="1600" dirty="0">
                <a:latin typeface="Century Gothic" panose="020B0502020202020204" pitchFamily="34" charset="0"/>
              </a:rPr>
              <a:t>111 Spring Hall </a:t>
            </a:r>
            <a:r>
              <a:rPr lang="en-US" sz="1600" dirty="0" smtClean="0">
                <a:latin typeface="Century Gothic" panose="020B0502020202020204" pitchFamily="34" charset="0"/>
              </a:rPr>
              <a:t>Dr</a:t>
            </a:r>
          </a:p>
          <a:p>
            <a:pPr algn="r"/>
            <a:r>
              <a:rPr lang="en-US" sz="1600" dirty="0" smtClean="0">
                <a:latin typeface="Century Gothic" panose="020B0502020202020204" pitchFamily="34" charset="0"/>
              </a:rPr>
              <a:t>Goose </a:t>
            </a:r>
            <a:r>
              <a:rPr lang="en-US" sz="1600" dirty="0">
                <a:latin typeface="Century Gothic" panose="020B0502020202020204" pitchFamily="34" charset="0"/>
              </a:rPr>
              <a:t>Creek, SC 29445</a:t>
            </a:r>
            <a:endParaRPr lang="en-US" sz="1600" dirty="0"/>
          </a:p>
        </p:txBody>
      </p:sp>
      <p:pic>
        <p:nvPicPr>
          <p:cNvPr id="20" name="Picture 19"/>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3627" y="6000750"/>
            <a:ext cx="1155518" cy="875392"/>
          </a:xfrm>
          <a:prstGeom prst="rect">
            <a:avLst/>
          </a:prstGeom>
          <a:ln>
            <a:noFill/>
          </a:ln>
          <a:effectLst>
            <a:softEdge rad="112500"/>
          </a:effectLst>
        </p:spPr>
      </p:pic>
      <p:sp>
        <p:nvSpPr>
          <p:cNvPr id="21" name="Rectangle 20"/>
          <p:cNvSpPr/>
          <p:nvPr/>
        </p:nvSpPr>
        <p:spPr>
          <a:xfrm>
            <a:off x="1115604" y="6000749"/>
            <a:ext cx="3684995" cy="830997"/>
          </a:xfrm>
          <a:prstGeom prst="rect">
            <a:avLst/>
          </a:prstGeom>
        </p:spPr>
        <p:txBody>
          <a:bodyPr wrap="square">
            <a:spAutoFit/>
          </a:bodyPr>
          <a:lstStyle/>
          <a:p>
            <a:r>
              <a:rPr lang="en-US" sz="1600" dirty="0">
                <a:latin typeface="Century Gothic" panose="020B0502020202020204" pitchFamily="34" charset="0"/>
              </a:rPr>
              <a:t>Connie White</a:t>
            </a:r>
          </a:p>
          <a:p>
            <a:r>
              <a:rPr lang="en-US" sz="1600" dirty="0">
                <a:latin typeface="Century Gothic" panose="020B0502020202020204" pitchFamily="34" charset="0"/>
              </a:rPr>
              <a:t>C: 843-532-3356</a:t>
            </a:r>
          </a:p>
          <a:p>
            <a:r>
              <a:rPr lang="en-US" sz="1600" dirty="0">
                <a:latin typeface="Century Gothic" panose="020B0502020202020204" pitchFamily="34" charset="0"/>
              </a:rPr>
              <a:t>conniesyouragent@gmail.com</a:t>
            </a:r>
            <a:endParaRPr lang="en-US" sz="1600" dirty="0"/>
          </a:p>
        </p:txBody>
      </p:sp>
    </p:spTree>
    <p:extLst>
      <p:ext uri="{BB962C8B-B14F-4D97-AF65-F5344CB8AC3E}">
        <p14:creationId xmlns:p14="http://schemas.microsoft.com/office/powerpoint/2010/main" val="26703454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TotalTime>
  <Words>148</Words>
  <Application>Microsoft Office PowerPoint</Application>
  <PresentationFormat>On-screen Show (4:3)</PresentationFormat>
  <Paragraphs>14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Just Listed!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$1,500 Agent Bonus!</dc:title>
  <dc:creator>CVH360</dc:creator>
  <cp:lastModifiedBy>atp1313@gmail.com</cp:lastModifiedBy>
  <cp:revision>6</cp:revision>
  <dcterms:created xsi:type="dcterms:W3CDTF">2006-08-16T00:00:00Z</dcterms:created>
  <dcterms:modified xsi:type="dcterms:W3CDTF">2015-04-28T12:55:38Z</dcterms:modified>
</cp:coreProperties>
</file>