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One of the prettiest homes in The Reserve! Sellers are serious and have made this home move in ready! Features include open floor plan, wood floors, gorgeous choice of paint colors, granite counter tops, 42'' cabinets, stainless appliances and more. Upstairs you will find beautiful upgraded carpet with 3 large bedrooms, open loft, upstairs washer and dryer and a master suite with separate tub and shower. Home features a wrap around porch, screen porch and sits on a large lot with great curb appeal. We have priced this home to sell fast!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Mary Helen JF" panose="00000400000000000000" pitchFamily="2" charset="0"/>
              </a:rPr>
              <a:t>New Listing!</a:t>
            </a:r>
            <a:endParaRPr lang="en-US" dirty="0">
              <a:solidFill>
                <a:schemeClr val="bg1"/>
              </a:solidFill>
              <a:effectLst>
                <a:outerShdw blurRad="38100" dist="38100" dir="2700000" algn="tl">
                  <a:srgbClr val="000000">
                    <a:alpha val="43137"/>
                  </a:srgbClr>
                </a:outerShdw>
              </a:effectLst>
              <a:latin typeface="Mary Helen JF" panose="00000400000000000000" pitchFamily="2"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754326"/>
          </a:xfrm>
          <a:prstGeom prst="rect">
            <a:avLst/>
          </a:prstGeom>
          <a:noFill/>
        </p:spPr>
        <p:txBody>
          <a:bodyPr wrap="square" rtlCol="0">
            <a:spAutoFit/>
          </a:bodyPr>
          <a:lstStyle/>
          <a:p>
            <a:pPr algn="ctr"/>
            <a:r>
              <a:rPr lang="en-US" sz="3000" dirty="0">
                <a:latin typeface="Century Gothic" panose="020B0502020202020204" pitchFamily="34" charset="0"/>
              </a:rPr>
              <a:t>7551 Hawks Circle</a:t>
            </a:r>
            <a:endParaRPr lang="en-US" sz="3000" dirty="0" smtClean="0">
              <a:latin typeface="Century Gothic" panose="020B0502020202020204" pitchFamily="34" charset="0"/>
            </a:endParaRPr>
          </a:p>
          <a:p>
            <a:pPr algn="ctr"/>
            <a:endParaRPr lang="en-US" sz="2800" dirty="0" smtClean="0">
              <a:latin typeface="Century Gothic" panose="020B0502020202020204" pitchFamily="34" charset="0"/>
            </a:endParaRPr>
          </a:p>
          <a:p>
            <a:pPr algn="ctr"/>
            <a:r>
              <a:rPr lang="en-US" sz="2400" dirty="0">
                <a:latin typeface="Century Gothic" panose="020B0502020202020204" pitchFamily="34" charset="0"/>
              </a:rPr>
              <a:t>Tanner Plantation</a:t>
            </a:r>
          </a:p>
          <a:p>
            <a:pPr algn="ctr"/>
            <a:r>
              <a:rPr lang="en-US" sz="2400" dirty="0">
                <a:latin typeface="Century Gothic" panose="020B0502020202020204" pitchFamily="34" charset="0"/>
              </a:rPr>
              <a:t>Hanahan, SC 29410</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15010983 | $225,000</a:t>
            </a:r>
            <a:endParaRPr lang="en-US" dirty="0" smtClean="0">
              <a:latin typeface="Century Gothic" panose="020B0502020202020204" pitchFamily="34" charset="0"/>
            </a:endParaRPr>
          </a:p>
          <a:p>
            <a:pPr algn="ctr"/>
            <a:r>
              <a:rPr lang="en-US" dirty="0" smtClean="0">
                <a:latin typeface="Century Gothic" panose="020B0502020202020204" pitchFamily="34" charset="0"/>
              </a:rPr>
              <a:t>3 Bed / 2½  Bath</a:t>
            </a:r>
            <a:endParaRPr lang="en-US" dirty="0"/>
          </a:p>
        </p:txBody>
      </p:sp>
      <p:sp>
        <p:nvSpPr>
          <p:cNvPr id="22" name="Rectangle 21"/>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4" name="Rectangle 23"/>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4" name="32-Point Star 3"/>
          <p:cNvSpPr/>
          <p:nvPr/>
        </p:nvSpPr>
        <p:spPr>
          <a:xfrm rot="20500320">
            <a:off x="-71844" y="146492"/>
            <a:ext cx="2089206" cy="1076325"/>
          </a:xfrm>
          <a:prstGeom prst="star32">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Great Upgrades Throughout</a:t>
            </a:r>
            <a:endParaRPr lang="en-US" sz="1400" b="1" dirty="0">
              <a:solidFill>
                <a:schemeClr val="tx1"/>
              </a:solidFill>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153</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Listing!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7</cp:revision>
  <dcterms:created xsi:type="dcterms:W3CDTF">2006-08-16T00:00:00Z</dcterms:created>
  <dcterms:modified xsi:type="dcterms:W3CDTF">2015-05-20T14:32:22Z</dcterms:modified>
</cp:coreProperties>
</file>