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10972800"/>
  <p:notesSz cx="6858000" cy="9144000"/>
  <p:defaultTextStyle>
    <a:defPPr>
      <a:defRPr lang="en-US"/>
    </a:defPPr>
    <a:lvl1pPr marL="0" algn="l" defTabSz="1175485" rtl="0" eaLnBrk="1" latinLnBrk="0" hangingPunct="1">
      <a:defRPr sz="2300" kern="1200">
        <a:solidFill>
          <a:schemeClr val="tx1"/>
        </a:solidFill>
        <a:latin typeface="+mn-lt"/>
        <a:ea typeface="+mn-ea"/>
        <a:cs typeface="+mn-cs"/>
      </a:defRPr>
    </a:lvl1pPr>
    <a:lvl2pPr marL="587742" algn="l" defTabSz="1175485" rtl="0" eaLnBrk="1" latinLnBrk="0" hangingPunct="1">
      <a:defRPr sz="2300" kern="1200">
        <a:solidFill>
          <a:schemeClr val="tx1"/>
        </a:solidFill>
        <a:latin typeface="+mn-lt"/>
        <a:ea typeface="+mn-ea"/>
        <a:cs typeface="+mn-cs"/>
      </a:defRPr>
    </a:lvl2pPr>
    <a:lvl3pPr marL="1175485" algn="l" defTabSz="1175485" rtl="0" eaLnBrk="1" latinLnBrk="0" hangingPunct="1">
      <a:defRPr sz="2300" kern="1200">
        <a:solidFill>
          <a:schemeClr val="tx1"/>
        </a:solidFill>
        <a:latin typeface="+mn-lt"/>
        <a:ea typeface="+mn-ea"/>
        <a:cs typeface="+mn-cs"/>
      </a:defRPr>
    </a:lvl3pPr>
    <a:lvl4pPr marL="1763227" algn="l" defTabSz="1175485" rtl="0" eaLnBrk="1" latinLnBrk="0" hangingPunct="1">
      <a:defRPr sz="2300" kern="1200">
        <a:solidFill>
          <a:schemeClr val="tx1"/>
        </a:solidFill>
        <a:latin typeface="+mn-lt"/>
        <a:ea typeface="+mn-ea"/>
        <a:cs typeface="+mn-cs"/>
      </a:defRPr>
    </a:lvl4pPr>
    <a:lvl5pPr marL="2350968" algn="l" defTabSz="1175485" rtl="0" eaLnBrk="1" latinLnBrk="0" hangingPunct="1">
      <a:defRPr sz="2300" kern="1200">
        <a:solidFill>
          <a:schemeClr val="tx1"/>
        </a:solidFill>
        <a:latin typeface="+mn-lt"/>
        <a:ea typeface="+mn-ea"/>
        <a:cs typeface="+mn-cs"/>
      </a:defRPr>
    </a:lvl5pPr>
    <a:lvl6pPr marL="2938712" algn="l" defTabSz="1175485" rtl="0" eaLnBrk="1" latinLnBrk="0" hangingPunct="1">
      <a:defRPr sz="2300" kern="1200">
        <a:solidFill>
          <a:schemeClr val="tx1"/>
        </a:solidFill>
        <a:latin typeface="+mn-lt"/>
        <a:ea typeface="+mn-ea"/>
        <a:cs typeface="+mn-cs"/>
      </a:defRPr>
    </a:lvl6pPr>
    <a:lvl7pPr marL="3526453" algn="l" defTabSz="1175485" rtl="0" eaLnBrk="1" latinLnBrk="0" hangingPunct="1">
      <a:defRPr sz="2300" kern="1200">
        <a:solidFill>
          <a:schemeClr val="tx1"/>
        </a:solidFill>
        <a:latin typeface="+mn-lt"/>
        <a:ea typeface="+mn-ea"/>
        <a:cs typeface="+mn-cs"/>
      </a:defRPr>
    </a:lvl7pPr>
    <a:lvl8pPr marL="4114195" algn="l" defTabSz="1175485" rtl="0" eaLnBrk="1" latinLnBrk="0" hangingPunct="1">
      <a:defRPr sz="2300" kern="1200">
        <a:solidFill>
          <a:schemeClr val="tx1"/>
        </a:solidFill>
        <a:latin typeface="+mn-lt"/>
        <a:ea typeface="+mn-ea"/>
        <a:cs typeface="+mn-cs"/>
      </a:defRPr>
    </a:lvl8pPr>
    <a:lvl9pPr marL="4701938" algn="l" defTabSz="1175485"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56"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09" autoAdjust="0"/>
    <p:restoredTop sz="94660"/>
  </p:normalViewPr>
  <p:slideViewPr>
    <p:cSldViewPr>
      <p:cViewPr>
        <p:scale>
          <a:sx n="75" d="100"/>
          <a:sy n="75" d="100"/>
        </p:scale>
        <p:origin x="1158" y="-2118"/>
      </p:cViewPr>
      <p:guideLst>
        <p:guide orient="horz" pos="3456"/>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408683"/>
            <a:ext cx="7772400" cy="2352039"/>
          </a:xfrm>
        </p:spPr>
        <p:txBody>
          <a:bodyPr/>
          <a:lstStyle/>
          <a:p>
            <a:r>
              <a:rPr lang="en-US"/>
              <a:t>Click to edit Master title style</a:t>
            </a:r>
          </a:p>
        </p:txBody>
      </p:sp>
      <p:sp>
        <p:nvSpPr>
          <p:cNvPr id="3" name="Subtitle 2"/>
          <p:cNvSpPr>
            <a:spLocks noGrp="1"/>
          </p:cNvSpPr>
          <p:nvPr>
            <p:ph type="subTitle" idx="1"/>
          </p:nvPr>
        </p:nvSpPr>
        <p:spPr>
          <a:xfrm>
            <a:off x="1371600" y="6217920"/>
            <a:ext cx="6400800" cy="2804160"/>
          </a:xfrm>
        </p:spPr>
        <p:txBody>
          <a:bodyPr/>
          <a:lstStyle>
            <a:lvl1pPr marL="0" indent="0" algn="ctr">
              <a:buNone/>
              <a:defRPr>
                <a:solidFill>
                  <a:schemeClr val="tx1">
                    <a:tint val="75000"/>
                  </a:schemeClr>
                </a:solidFill>
              </a:defRPr>
            </a:lvl1pPr>
            <a:lvl2pPr marL="503817" indent="0" algn="ctr">
              <a:buNone/>
              <a:defRPr>
                <a:solidFill>
                  <a:schemeClr val="tx1">
                    <a:tint val="75000"/>
                  </a:schemeClr>
                </a:solidFill>
              </a:defRPr>
            </a:lvl2pPr>
            <a:lvl3pPr marL="1007635" indent="0" algn="ctr">
              <a:buNone/>
              <a:defRPr>
                <a:solidFill>
                  <a:schemeClr val="tx1">
                    <a:tint val="75000"/>
                  </a:schemeClr>
                </a:solidFill>
              </a:defRPr>
            </a:lvl3pPr>
            <a:lvl4pPr marL="1511454" indent="0" algn="ctr">
              <a:buNone/>
              <a:defRPr>
                <a:solidFill>
                  <a:schemeClr val="tx1">
                    <a:tint val="75000"/>
                  </a:schemeClr>
                </a:solidFill>
              </a:defRPr>
            </a:lvl4pPr>
            <a:lvl5pPr marL="2015271" indent="0" algn="ctr">
              <a:buNone/>
              <a:defRPr>
                <a:solidFill>
                  <a:schemeClr val="tx1">
                    <a:tint val="75000"/>
                  </a:schemeClr>
                </a:solidFill>
              </a:defRPr>
            </a:lvl5pPr>
            <a:lvl6pPr marL="2519089" indent="0" algn="ctr">
              <a:buNone/>
              <a:defRPr>
                <a:solidFill>
                  <a:schemeClr val="tx1">
                    <a:tint val="75000"/>
                  </a:schemeClr>
                </a:solidFill>
              </a:defRPr>
            </a:lvl6pPr>
            <a:lvl7pPr marL="3022906" indent="0" algn="ctr">
              <a:buNone/>
              <a:defRPr>
                <a:solidFill>
                  <a:schemeClr val="tx1">
                    <a:tint val="75000"/>
                  </a:schemeClr>
                </a:solidFill>
              </a:defRPr>
            </a:lvl7pPr>
            <a:lvl8pPr marL="3526725" indent="0" algn="ctr">
              <a:buNone/>
              <a:defRPr>
                <a:solidFill>
                  <a:schemeClr val="tx1">
                    <a:tint val="75000"/>
                  </a:schemeClr>
                </a:solidFill>
              </a:defRPr>
            </a:lvl8pPr>
            <a:lvl9pPr marL="40305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39424"/>
            <a:ext cx="2057400" cy="936243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39424"/>
            <a:ext cx="6019800" cy="936243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7051041"/>
            <a:ext cx="7772400" cy="2179320"/>
          </a:xfrm>
        </p:spPr>
        <p:txBody>
          <a:bodyPr anchor="t"/>
          <a:lstStyle>
            <a:lvl1pPr algn="l">
              <a:defRPr sz="4371" b="1" cap="all"/>
            </a:lvl1pPr>
          </a:lstStyle>
          <a:p>
            <a:r>
              <a:rPr lang="en-US"/>
              <a:t>Click to edit Master title style</a:t>
            </a:r>
          </a:p>
        </p:txBody>
      </p:sp>
      <p:sp>
        <p:nvSpPr>
          <p:cNvPr id="3" name="Text Placeholder 2"/>
          <p:cNvSpPr>
            <a:spLocks noGrp="1"/>
          </p:cNvSpPr>
          <p:nvPr>
            <p:ph type="body" idx="1"/>
          </p:nvPr>
        </p:nvSpPr>
        <p:spPr>
          <a:xfrm>
            <a:off x="722313" y="4650745"/>
            <a:ext cx="7772400" cy="2400299"/>
          </a:xfrm>
        </p:spPr>
        <p:txBody>
          <a:bodyPr anchor="b"/>
          <a:lstStyle>
            <a:lvl1pPr marL="0" indent="0">
              <a:buNone/>
              <a:defRPr sz="2228">
                <a:solidFill>
                  <a:schemeClr val="tx1">
                    <a:tint val="75000"/>
                  </a:schemeClr>
                </a:solidFill>
              </a:defRPr>
            </a:lvl1pPr>
            <a:lvl2pPr marL="503817" indent="0">
              <a:buNone/>
              <a:defRPr sz="1971">
                <a:solidFill>
                  <a:schemeClr val="tx1">
                    <a:tint val="75000"/>
                  </a:schemeClr>
                </a:solidFill>
              </a:defRPr>
            </a:lvl2pPr>
            <a:lvl3pPr marL="1007635" indent="0">
              <a:buNone/>
              <a:defRPr sz="1800">
                <a:solidFill>
                  <a:schemeClr val="tx1">
                    <a:tint val="75000"/>
                  </a:schemeClr>
                </a:solidFill>
              </a:defRPr>
            </a:lvl3pPr>
            <a:lvl4pPr marL="1511454" indent="0">
              <a:buNone/>
              <a:defRPr sz="1542">
                <a:solidFill>
                  <a:schemeClr val="tx1">
                    <a:tint val="75000"/>
                  </a:schemeClr>
                </a:solidFill>
              </a:defRPr>
            </a:lvl4pPr>
            <a:lvl5pPr marL="2015271" indent="0">
              <a:buNone/>
              <a:defRPr sz="1542">
                <a:solidFill>
                  <a:schemeClr val="tx1">
                    <a:tint val="75000"/>
                  </a:schemeClr>
                </a:solidFill>
              </a:defRPr>
            </a:lvl5pPr>
            <a:lvl6pPr marL="2519089" indent="0">
              <a:buNone/>
              <a:defRPr sz="1542">
                <a:solidFill>
                  <a:schemeClr val="tx1">
                    <a:tint val="75000"/>
                  </a:schemeClr>
                </a:solidFill>
              </a:defRPr>
            </a:lvl6pPr>
            <a:lvl7pPr marL="3022906" indent="0">
              <a:buNone/>
              <a:defRPr sz="1542">
                <a:solidFill>
                  <a:schemeClr val="tx1">
                    <a:tint val="75000"/>
                  </a:schemeClr>
                </a:solidFill>
              </a:defRPr>
            </a:lvl7pPr>
            <a:lvl8pPr marL="3526725" indent="0">
              <a:buNone/>
              <a:defRPr sz="1542">
                <a:solidFill>
                  <a:schemeClr val="tx1">
                    <a:tint val="75000"/>
                  </a:schemeClr>
                </a:solidFill>
              </a:defRPr>
            </a:lvl8pPr>
            <a:lvl9pPr marL="4030543" indent="0">
              <a:buNone/>
              <a:defRPr sz="154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560323"/>
            <a:ext cx="4038600" cy="7241541"/>
          </a:xfrm>
        </p:spPr>
        <p:txBody>
          <a:bodyPr/>
          <a:lstStyle>
            <a:lvl1pPr>
              <a:defRPr sz="3086"/>
            </a:lvl1pPr>
            <a:lvl2pPr>
              <a:defRPr sz="2658"/>
            </a:lvl2pPr>
            <a:lvl3pPr>
              <a:defRPr sz="2228"/>
            </a:lvl3pPr>
            <a:lvl4pPr>
              <a:defRPr sz="1971"/>
            </a:lvl4pPr>
            <a:lvl5pPr>
              <a:defRPr sz="1971"/>
            </a:lvl5pPr>
            <a:lvl6pPr>
              <a:defRPr sz="1971"/>
            </a:lvl6pPr>
            <a:lvl7pPr>
              <a:defRPr sz="1971"/>
            </a:lvl7pPr>
            <a:lvl8pPr>
              <a:defRPr sz="1971"/>
            </a:lvl8pPr>
            <a:lvl9pPr>
              <a:defRPr sz="19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560323"/>
            <a:ext cx="4038600" cy="7241541"/>
          </a:xfrm>
        </p:spPr>
        <p:txBody>
          <a:bodyPr/>
          <a:lstStyle>
            <a:lvl1pPr>
              <a:defRPr sz="3086"/>
            </a:lvl1pPr>
            <a:lvl2pPr>
              <a:defRPr sz="2658"/>
            </a:lvl2pPr>
            <a:lvl3pPr>
              <a:defRPr sz="2228"/>
            </a:lvl3pPr>
            <a:lvl4pPr>
              <a:defRPr sz="1971"/>
            </a:lvl4pPr>
            <a:lvl5pPr>
              <a:defRPr sz="1971"/>
            </a:lvl5pPr>
            <a:lvl6pPr>
              <a:defRPr sz="1971"/>
            </a:lvl6pPr>
            <a:lvl7pPr>
              <a:defRPr sz="1971"/>
            </a:lvl7pPr>
            <a:lvl8pPr>
              <a:defRPr sz="1971"/>
            </a:lvl8pPr>
            <a:lvl9pPr>
              <a:defRPr sz="19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2456181"/>
            <a:ext cx="4040188" cy="1023619"/>
          </a:xfrm>
        </p:spPr>
        <p:txBody>
          <a:bodyPr anchor="b"/>
          <a:lstStyle>
            <a:lvl1pPr marL="0" indent="0">
              <a:buNone/>
              <a:defRPr sz="2658" b="1"/>
            </a:lvl1pPr>
            <a:lvl2pPr marL="503817" indent="0">
              <a:buNone/>
              <a:defRPr sz="2228" b="1"/>
            </a:lvl2pPr>
            <a:lvl3pPr marL="1007635" indent="0">
              <a:buNone/>
              <a:defRPr sz="1971" b="1"/>
            </a:lvl3pPr>
            <a:lvl4pPr marL="1511454" indent="0">
              <a:buNone/>
              <a:defRPr sz="1800" b="1"/>
            </a:lvl4pPr>
            <a:lvl5pPr marL="2015271" indent="0">
              <a:buNone/>
              <a:defRPr sz="1800" b="1"/>
            </a:lvl5pPr>
            <a:lvl6pPr marL="2519089" indent="0">
              <a:buNone/>
              <a:defRPr sz="1800" b="1"/>
            </a:lvl6pPr>
            <a:lvl7pPr marL="3022906" indent="0">
              <a:buNone/>
              <a:defRPr sz="1800" b="1"/>
            </a:lvl7pPr>
            <a:lvl8pPr marL="3526725" indent="0">
              <a:buNone/>
              <a:defRPr sz="1800" b="1"/>
            </a:lvl8pPr>
            <a:lvl9pPr marL="4030543" indent="0">
              <a:buNone/>
              <a:defRPr sz="1800" b="1"/>
            </a:lvl9pPr>
          </a:lstStyle>
          <a:p>
            <a:pPr lvl="0"/>
            <a:r>
              <a:rPr lang="en-US"/>
              <a:t>Click to edit Master text styles</a:t>
            </a:r>
          </a:p>
        </p:txBody>
      </p:sp>
      <p:sp>
        <p:nvSpPr>
          <p:cNvPr id="4" name="Content Placeholder 3"/>
          <p:cNvSpPr>
            <a:spLocks noGrp="1"/>
          </p:cNvSpPr>
          <p:nvPr>
            <p:ph sz="half" idx="2"/>
          </p:nvPr>
        </p:nvSpPr>
        <p:spPr>
          <a:xfrm>
            <a:off x="457200" y="3479800"/>
            <a:ext cx="4040188" cy="6322061"/>
          </a:xfrm>
        </p:spPr>
        <p:txBody>
          <a:bodyPr/>
          <a:lstStyle>
            <a:lvl1pPr>
              <a:defRPr sz="2658"/>
            </a:lvl1pPr>
            <a:lvl2pPr>
              <a:defRPr sz="2228"/>
            </a:lvl2pPr>
            <a:lvl3pPr>
              <a:defRPr sz="1971"/>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2456181"/>
            <a:ext cx="4041774" cy="1023619"/>
          </a:xfrm>
        </p:spPr>
        <p:txBody>
          <a:bodyPr anchor="b"/>
          <a:lstStyle>
            <a:lvl1pPr marL="0" indent="0">
              <a:buNone/>
              <a:defRPr sz="2658" b="1"/>
            </a:lvl1pPr>
            <a:lvl2pPr marL="503817" indent="0">
              <a:buNone/>
              <a:defRPr sz="2228" b="1"/>
            </a:lvl2pPr>
            <a:lvl3pPr marL="1007635" indent="0">
              <a:buNone/>
              <a:defRPr sz="1971" b="1"/>
            </a:lvl3pPr>
            <a:lvl4pPr marL="1511454" indent="0">
              <a:buNone/>
              <a:defRPr sz="1800" b="1"/>
            </a:lvl4pPr>
            <a:lvl5pPr marL="2015271" indent="0">
              <a:buNone/>
              <a:defRPr sz="1800" b="1"/>
            </a:lvl5pPr>
            <a:lvl6pPr marL="2519089" indent="0">
              <a:buNone/>
              <a:defRPr sz="1800" b="1"/>
            </a:lvl6pPr>
            <a:lvl7pPr marL="3022906" indent="0">
              <a:buNone/>
              <a:defRPr sz="1800" b="1"/>
            </a:lvl7pPr>
            <a:lvl8pPr marL="3526725" indent="0">
              <a:buNone/>
              <a:defRPr sz="1800" b="1"/>
            </a:lvl8pPr>
            <a:lvl9pPr marL="4030543"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645026" y="3479800"/>
            <a:ext cx="4041774" cy="6322061"/>
          </a:xfrm>
        </p:spPr>
        <p:txBody>
          <a:bodyPr/>
          <a:lstStyle>
            <a:lvl1pPr>
              <a:defRPr sz="2658"/>
            </a:lvl1pPr>
            <a:lvl2pPr>
              <a:defRPr sz="2228"/>
            </a:lvl2pPr>
            <a:lvl3pPr>
              <a:defRPr sz="1971"/>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436881"/>
            <a:ext cx="3008313" cy="1859280"/>
          </a:xfrm>
        </p:spPr>
        <p:txBody>
          <a:bodyPr anchor="b"/>
          <a:lstStyle>
            <a:lvl1pPr algn="l">
              <a:defRPr sz="2228" b="1"/>
            </a:lvl1pPr>
          </a:lstStyle>
          <a:p>
            <a:r>
              <a:rPr lang="en-US"/>
              <a:t>Click to edit Master title style</a:t>
            </a:r>
          </a:p>
        </p:txBody>
      </p:sp>
      <p:sp>
        <p:nvSpPr>
          <p:cNvPr id="3" name="Content Placeholder 2"/>
          <p:cNvSpPr>
            <a:spLocks noGrp="1"/>
          </p:cNvSpPr>
          <p:nvPr>
            <p:ph idx="1"/>
          </p:nvPr>
        </p:nvSpPr>
        <p:spPr>
          <a:xfrm>
            <a:off x="3575053" y="436885"/>
            <a:ext cx="5111749" cy="9364981"/>
          </a:xfrm>
        </p:spPr>
        <p:txBody>
          <a:bodyPr/>
          <a:lstStyle>
            <a:lvl1pPr>
              <a:defRPr sz="3513"/>
            </a:lvl1pPr>
            <a:lvl2pPr>
              <a:defRPr sz="3086"/>
            </a:lvl2pPr>
            <a:lvl3pPr>
              <a:defRPr sz="2658"/>
            </a:lvl3pPr>
            <a:lvl4pPr>
              <a:defRPr sz="2228"/>
            </a:lvl4pPr>
            <a:lvl5pPr>
              <a:defRPr sz="2228"/>
            </a:lvl5pPr>
            <a:lvl6pPr>
              <a:defRPr sz="2228"/>
            </a:lvl6pPr>
            <a:lvl7pPr>
              <a:defRPr sz="2228"/>
            </a:lvl7pPr>
            <a:lvl8pPr>
              <a:defRPr sz="2228"/>
            </a:lvl8pPr>
            <a:lvl9pPr>
              <a:defRPr sz="222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2296165"/>
            <a:ext cx="3008313" cy="7505701"/>
          </a:xfrm>
        </p:spPr>
        <p:txBody>
          <a:bodyPr/>
          <a:lstStyle>
            <a:lvl1pPr marL="0" indent="0">
              <a:buNone/>
              <a:defRPr sz="1542"/>
            </a:lvl1pPr>
            <a:lvl2pPr marL="503817" indent="0">
              <a:buNone/>
              <a:defRPr sz="1287"/>
            </a:lvl2pPr>
            <a:lvl3pPr marL="1007635" indent="0">
              <a:buNone/>
              <a:defRPr sz="1113"/>
            </a:lvl3pPr>
            <a:lvl4pPr marL="1511454" indent="0">
              <a:buNone/>
              <a:defRPr sz="1029"/>
            </a:lvl4pPr>
            <a:lvl5pPr marL="2015271" indent="0">
              <a:buNone/>
              <a:defRPr sz="1029"/>
            </a:lvl5pPr>
            <a:lvl6pPr marL="2519089" indent="0">
              <a:buNone/>
              <a:defRPr sz="1029"/>
            </a:lvl6pPr>
            <a:lvl7pPr marL="3022906" indent="0">
              <a:buNone/>
              <a:defRPr sz="1029"/>
            </a:lvl7pPr>
            <a:lvl8pPr marL="3526725" indent="0">
              <a:buNone/>
              <a:defRPr sz="1029"/>
            </a:lvl8pPr>
            <a:lvl9pPr marL="4030543" indent="0">
              <a:buNone/>
              <a:defRPr sz="102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7680964"/>
            <a:ext cx="5486400" cy="906781"/>
          </a:xfrm>
        </p:spPr>
        <p:txBody>
          <a:bodyPr anchor="b"/>
          <a:lstStyle>
            <a:lvl1pPr algn="l">
              <a:defRPr sz="2228" b="1"/>
            </a:lvl1pPr>
          </a:lstStyle>
          <a:p>
            <a:r>
              <a:rPr lang="en-US"/>
              <a:t>Click to edit Master title style</a:t>
            </a:r>
          </a:p>
        </p:txBody>
      </p:sp>
      <p:sp>
        <p:nvSpPr>
          <p:cNvPr id="3" name="Picture Placeholder 2"/>
          <p:cNvSpPr>
            <a:spLocks noGrp="1"/>
          </p:cNvSpPr>
          <p:nvPr>
            <p:ph type="pic" idx="1"/>
          </p:nvPr>
        </p:nvSpPr>
        <p:spPr>
          <a:xfrm>
            <a:off x="1792288" y="980439"/>
            <a:ext cx="5486400" cy="6583680"/>
          </a:xfrm>
        </p:spPr>
        <p:txBody>
          <a:bodyPr/>
          <a:lstStyle>
            <a:lvl1pPr marL="0" indent="0">
              <a:buNone/>
              <a:defRPr sz="3513"/>
            </a:lvl1pPr>
            <a:lvl2pPr marL="503817" indent="0">
              <a:buNone/>
              <a:defRPr sz="3086"/>
            </a:lvl2pPr>
            <a:lvl3pPr marL="1007635" indent="0">
              <a:buNone/>
              <a:defRPr sz="2658"/>
            </a:lvl3pPr>
            <a:lvl4pPr marL="1511454" indent="0">
              <a:buNone/>
              <a:defRPr sz="2228"/>
            </a:lvl4pPr>
            <a:lvl5pPr marL="2015271" indent="0">
              <a:buNone/>
              <a:defRPr sz="2228"/>
            </a:lvl5pPr>
            <a:lvl6pPr marL="2519089" indent="0">
              <a:buNone/>
              <a:defRPr sz="2228"/>
            </a:lvl6pPr>
            <a:lvl7pPr marL="3022906" indent="0">
              <a:buNone/>
              <a:defRPr sz="2228"/>
            </a:lvl7pPr>
            <a:lvl8pPr marL="3526725" indent="0">
              <a:buNone/>
              <a:defRPr sz="2228"/>
            </a:lvl8pPr>
            <a:lvl9pPr marL="4030543" indent="0">
              <a:buNone/>
              <a:defRPr sz="2228"/>
            </a:lvl9pPr>
          </a:lstStyle>
          <a:p>
            <a:endParaRPr lang="en-US"/>
          </a:p>
        </p:txBody>
      </p:sp>
      <p:sp>
        <p:nvSpPr>
          <p:cNvPr id="4" name="Text Placeholder 3"/>
          <p:cNvSpPr>
            <a:spLocks noGrp="1"/>
          </p:cNvSpPr>
          <p:nvPr>
            <p:ph type="body" sz="half" idx="2"/>
          </p:nvPr>
        </p:nvSpPr>
        <p:spPr>
          <a:xfrm>
            <a:off x="1792288" y="8587745"/>
            <a:ext cx="5486400" cy="1287779"/>
          </a:xfrm>
        </p:spPr>
        <p:txBody>
          <a:bodyPr/>
          <a:lstStyle>
            <a:lvl1pPr marL="0" indent="0">
              <a:buNone/>
              <a:defRPr sz="1542"/>
            </a:lvl1pPr>
            <a:lvl2pPr marL="503817" indent="0">
              <a:buNone/>
              <a:defRPr sz="1287"/>
            </a:lvl2pPr>
            <a:lvl3pPr marL="1007635" indent="0">
              <a:buNone/>
              <a:defRPr sz="1113"/>
            </a:lvl3pPr>
            <a:lvl4pPr marL="1511454" indent="0">
              <a:buNone/>
              <a:defRPr sz="1029"/>
            </a:lvl4pPr>
            <a:lvl5pPr marL="2015271" indent="0">
              <a:buNone/>
              <a:defRPr sz="1029"/>
            </a:lvl5pPr>
            <a:lvl6pPr marL="2519089" indent="0">
              <a:buNone/>
              <a:defRPr sz="1029"/>
            </a:lvl6pPr>
            <a:lvl7pPr marL="3022906" indent="0">
              <a:buNone/>
              <a:defRPr sz="1029"/>
            </a:lvl7pPr>
            <a:lvl8pPr marL="3526725" indent="0">
              <a:buNone/>
              <a:defRPr sz="1029"/>
            </a:lvl8pPr>
            <a:lvl9pPr marL="4030543" indent="0">
              <a:buNone/>
              <a:defRPr sz="102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39421"/>
            <a:ext cx="8229600" cy="18288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57200" y="2560323"/>
            <a:ext cx="8229600" cy="7241541"/>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10170161"/>
            <a:ext cx="2133600" cy="584199"/>
          </a:xfrm>
          <a:prstGeom prst="rect">
            <a:avLst/>
          </a:prstGeom>
        </p:spPr>
        <p:txBody>
          <a:bodyPr vert="horz" lIns="117564" tIns="58782" rIns="117564" bIns="58782" rtlCol="0" anchor="ctr"/>
          <a:lstStyle>
            <a:lvl1pPr algn="l">
              <a:defRPr sz="1287">
                <a:solidFill>
                  <a:schemeClr val="tx1">
                    <a:tint val="75000"/>
                  </a:schemeClr>
                </a:solidFill>
              </a:defRPr>
            </a:lvl1pPr>
          </a:lstStyle>
          <a:p>
            <a:fld id="{1D8BD707-D9CF-40AE-B4C6-C98DA3205C09}" type="datetimeFigureOut">
              <a:rPr lang="en-US" smtClean="0"/>
              <a:pPr/>
              <a:t>1/22/2020</a:t>
            </a:fld>
            <a:endParaRPr lang="en-US"/>
          </a:p>
        </p:txBody>
      </p:sp>
      <p:sp>
        <p:nvSpPr>
          <p:cNvPr id="5" name="Footer Placeholder 4"/>
          <p:cNvSpPr>
            <a:spLocks noGrp="1"/>
          </p:cNvSpPr>
          <p:nvPr>
            <p:ph type="ftr" sz="quarter" idx="3"/>
          </p:nvPr>
        </p:nvSpPr>
        <p:spPr>
          <a:xfrm>
            <a:off x="3124200" y="10170161"/>
            <a:ext cx="2895600" cy="584199"/>
          </a:xfrm>
          <a:prstGeom prst="rect">
            <a:avLst/>
          </a:prstGeom>
        </p:spPr>
        <p:txBody>
          <a:bodyPr vert="horz" lIns="117564" tIns="58782" rIns="117564" bIns="58782" rtlCol="0" anchor="ctr"/>
          <a:lstStyle>
            <a:lvl1pPr algn="ctr">
              <a:defRPr sz="12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10170161"/>
            <a:ext cx="2133600" cy="584199"/>
          </a:xfrm>
          <a:prstGeom prst="rect">
            <a:avLst/>
          </a:prstGeom>
        </p:spPr>
        <p:txBody>
          <a:bodyPr vert="horz" lIns="117564" tIns="58782" rIns="117564" bIns="58782" rtlCol="0" anchor="ctr"/>
          <a:lstStyle>
            <a:lvl1pPr algn="r">
              <a:defRPr sz="128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7635" rtl="0" eaLnBrk="1" latinLnBrk="0" hangingPunct="1">
        <a:spcBef>
          <a:spcPct val="0"/>
        </a:spcBef>
        <a:buNone/>
        <a:defRPr sz="4885" kern="1200">
          <a:solidFill>
            <a:schemeClr val="tx1"/>
          </a:solidFill>
          <a:latin typeface="+mj-lt"/>
          <a:ea typeface="+mj-ea"/>
          <a:cs typeface="+mj-cs"/>
        </a:defRPr>
      </a:lvl1pPr>
    </p:titleStyle>
    <p:bodyStyle>
      <a:lvl1pPr marL="377863" indent="-377863" algn="l" defTabSz="1007635" rtl="0" eaLnBrk="1" latinLnBrk="0" hangingPunct="1">
        <a:spcBef>
          <a:spcPct val="20000"/>
        </a:spcBef>
        <a:buFont typeface="Arial" pitchFamily="34" charset="0"/>
        <a:buChar char="•"/>
        <a:defRPr sz="3513" kern="1200">
          <a:solidFill>
            <a:schemeClr val="tx1"/>
          </a:solidFill>
          <a:latin typeface="+mn-lt"/>
          <a:ea typeface="+mn-ea"/>
          <a:cs typeface="+mn-cs"/>
        </a:defRPr>
      </a:lvl1pPr>
      <a:lvl2pPr marL="818704" indent="-314886" algn="l" defTabSz="1007635" rtl="0" eaLnBrk="1" latinLnBrk="0" hangingPunct="1">
        <a:spcBef>
          <a:spcPct val="20000"/>
        </a:spcBef>
        <a:buFont typeface="Arial" pitchFamily="34" charset="0"/>
        <a:buChar char="–"/>
        <a:defRPr sz="3086" kern="1200">
          <a:solidFill>
            <a:schemeClr val="tx1"/>
          </a:solidFill>
          <a:latin typeface="+mn-lt"/>
          <a:ea typeface="+mn-ea"/>
          <a:cs typeface="+mn-cs"/>
        </a:defRPr>
      </a:lvl2pPr>
      <a:lvl3pPr marL="1259545" indent="-251909" algn="l" defTabSz="1007635" rtl="0" eaLnBrk="1" latinLnBrk="0" hangingPunct="1">
        <a:spcBef>
          <a:spcPct val="20000"/>
        </a:spcBef>
        <a:buFont typeface="Arial" pitchFamily="34" charset="0"/>
        <a:buChar char="•"/>
        <a:defRPr sz="2658" kern="1200">
          <a:solidFill>
            <a:schemeClr val="tx1"/>
          </a:solidFill>
          <a:latin typeface="+mn-lt"/>
          <a:ea typeface="+mn-ea"/>
          <a:cs typeface="+mn-cs"/>
        </a:defRPr>
      </a:lvl3pPr>
      <a:lvl4pPr marL="1763362" indent="-251909" algn="l" defTabSz="1007635" rtl="0" eaLnBrk="1" latinLnBrk="0" hangingPunct="1">
        <a:spcBef>
          <a:spcPct val="20000"/>
        </a:spcBef>
        <a:buFont typeface="Arial" pitchFamily="34" charset="0"/>
        <a:buChar char="–"/>
        <a:defRPr sz="2228" kern="1200">
          <a:solidFill>
            <a:schemeClr val="tx1"/>
          </a:solidFill>
          <a:latin typeface="+mn-lt"/>
          <a:ea typeface="+mn-ea"/>
          <a:cs typeface="+mn-cs"/>
        </a:defRPr>
      </a:lvl4pPr>
      <a:lvl5pPr marL="2267180" indent="-251909" algn="l" defTabSz="1007635" rtl="0" eaLnBrk="1" latinLnBrk="0" hangingPunct="1">
        <a:spcBef>
          <a:spcPct val="20000"/>
        </a:spcBef>
        <a:buFont typeface="Arial" pitchFamily="34" charset="0"/>
        <a:buChar char="»"/>
        <a:defRPr sz="2228" kern="1200">
          <a:solidFill>
            <a:schemeClr val="tx1"/>
          </a:solidFill>
          <a:latin typeface="+mn-lt"/>
          <a:ea typeface="+mn-ea"/>
          <a:cs typeface="+mn-cs"/>
        </a:defRPr>
      </a:lvl5pPr>
      <a:lvl6pPr marL="2770997" indent="-251909" algn="l" defTabSz="1007635" rtl="0" eaLnBrk="1" latinLnBrk="0" hangingPunct="1">
        <a:spcBef>
          <a:spcPct val="20000"/>
        </a:spcBef>
        <a:buFont typeface="Arial" pitchFamily="34" charset="0"/>
        <a:buChar char="•"/>
        <a:defRPr sz="2228" kern="1200">
          <a:solidFill>
            <a:schemeClr val="tx1"/>
          </a:solidFill>
          <a:latin typeface="+mn-lt"/>
          <a:ea typeface="+mn-ea"/>
          <a:cs typeface="+mn-cs"/>
        </a:defRPr>
      </a:lvl6pPr>
      <a:lvl7pPr marL="3274816" indent="-251909" algn="l" defTabSz="1007635" rtl="0" eaLnBrk="1" latinLnBrk="0" hangingPunct="1">
        <a:spcBef>
          <a:spcPct val="20000"/>
        </a:spcBef>
        <a:buFont typeface="Arial" pitchFamily="34" charset="0"/>
        <a:buChar char="•"/>
        <a:defRPr sz="2228" kern="1200">
          <a:solidFill>
            <a:schemeClr val="tx1"/>
          </a:solidFill>
          <a:latin typeface="+mn-lt"/>
          <a:ea typeface="+mn-ea"/>
          <a:cs typeface="+mn-cs"/>
        </a:defRPr>
      </a:lvl7pPr>
      <a:lvl8pPr marL="3778633" indent="-251909" algn="l" defTabSz="1007635" rtl="0" eaLnBrk="1" latinLnBrk="0" hangingPunct="1">
        <a:spcBef>
          <a:spcPct val="20000"/>
        </a:spcBef>
        <a:buFont typeface="Arial" pitchFamily="34" charset="0"/>
        <a:buChar char="•"/>
        <a:defRPr sz="2228" kern="1200">
          <a:solidFill>
            <a:schemeClr val="tx1"/>
          </a:solidFill>
          <a:latin typeface="+mn-lt"/>
          <a:ea typeface="+mn-ea"/>
          <a:cs typeface="+mn-cs"/>
        </a:defRPr>
      </a:lvl8pPr>
      <a:lvl9pPr marL="4282451" indent="-251909" algn="l" defTabSz="1007635" rtl="0" eaLnBrk="1" latinLnBrk="0" hangingPunct="1">
        <a:spcBef>
          <a:spcPct val="20000"/>
        </a:spcBef>
        <a:buFont typeface="Arial" pitchFamily="34" charset="0"/>
        <a:buChar char="•"/>
        <a:defRPr sz="2228" kern="1200">
          <a:solidFill>
            <a:schemeClr val="tx1"/>
          </a:solidFill>
          <a:latin typeface="+mn-lt"/>
          <a:ea typeface="+mn-ea"/>
          <a:cs typeface="+mn-cs"/>
        </a:defRPr>
      </a:lvl9pPr>
    </p:bodyStyle>
    <p:otherStyle>
      <a:defPPr>
        <a:defRPr lang="en-US"/>
      </a:defPPr>
      <a:lvl1pPr marL="0" algn="l" defTabSz="1007635" rtl="0" eaLnBrk="1" latinLnBrk="0" hangingPunct="1">
        <a:defRPr sz="1971" kern="1200">
          <a:solidFill>
            <a:schemeClr val="tx1"/>
          </a:solidFill>
          <a:latin typeface="+mn-lt"/>
          <a:ea typeface="+mn-ea"/>
          <a:cs typeface="+mn-cs"/>
        </a:defRPr>
      </a:lvl1pPr>
      <a:lvl2pPr marL="503817" algn="l" defTabSz="1007635" rtl="0" eaLnBrk="1" latinLnBrk="0" hangingPunct="1">
        <a:defRPr sz="1971" kern="1200">
          <a:solidFill>
            <a:schemeClr val="tx1"/>
          </a:solidFill>
          <a:latin typeface="+mn-lt"/>
          <a:ea typeface="+mn-ea"/>
          <a:cs typeface="+mn-cs"/>
        </a:defRPr>
      </a:lvl2pPr>
      <a:lvl3pPr marL="1007635" algn="l" defTabSz="1007635" rtl="0" eaLnBrk="1" latinLnBrk="0" hangingPunct="1">
        <a:defRPr sz="1971" kern="1200">
          <a:solidFill>
            <a:schemeClr val="tx1"/>
          </a:solidFill>
          <a:latin typeface="+mn-lt"/>
          <a:ea typeface="+mn-ea"/>
          <a:cs typeface="+mn-cs"/>
        </a:defRPr>
      </a:lvl3pPr>
      <a:lvl4pPr marL="1511454" algn="l" defTabSz="1007635" rtl="0" eaLnBrk="1" latinLnBrk="0" hangingPunct="1">
        <a:defRPr sz="1971" kern="1200">
          <a:solidFill>
            <a:schemeClr val="tx1"/>
          </a:solidFill>
          <a:latin typeface="+mn-lt"/>
          <a:ea typeface="+mn-ea"/>
          <a:cs typeface="+mn-cs"/>
        </a:defRPr>
      </a:lvl4pPr>
      <a:lvl5pPr marL="2015271" algn="l" defTabSz="1007635" rtl="0" eaLnBrk="1" latinLnBrk="0" hangingPunct="1">
        <a:defRPr sz="1971" kern="1200">
          <a:solidFill>
            <a:schemeClr val="tx1"/>
          </a:solidFill>
          <a:latin typeface="+mn-lt"/>
          <a:ea typeface="+mn-ea"/>
          <a:cs typeface="+mn-cs"/>
        </a:defRPr>
      </a:lvl5pPr>
      <a:lvl6pPr marL="2519089" algn="l" defTabSz="1007635" rtl="0" eaLnBrk="1" latinLnBrk="0" hangingPunct="1">
        <a:defRPr sz="1971" kern="1200">
          <a:solidFill>
            <a:schemeClr val="tx1"/>
          </a:solidFill>
          <a:latin typeface="+mn-lt"/>
          <a:ea typeface="+mn-ea"/>
          <a:cs typeface="+mn-cs"/>
        </a:defRPr>
      </a:lvl6pPr>
      <a:lvl7pPr marL="3022906" algn="l" defTabSz="1007635" rtl="0" eaLnBrk="1" latinLnBrk="0" hangingPunct="1">
        <a:defRPr sz="1971" kern="1200">
          <a:solidFill>
            <a:schemeClr val="tx1"/>
          </a:solidFill>
          <a:latin typeface="+mn-lt"/>
          <a:ea typeface="+mn-ea"/>
          <a:cs typeface="+mn-cs"/>
        </a:defRPr>
      </a:lvl7pPr>
      <a:lvl8pPr marL="3526725" algn="l" defTabSz="1007635" rtl="0" eaLnBrk="1" latinLnBrk="0" hangingPunct="1">
        <a:defRPr sz="1971" kern="1200">
          <a:solidFill>
            <a:schemeClr val="tx1"/>
          </a:solidFill>
          <a:latin typeface="+mn-lt"/>
          <a:ea typeface="+mn-ea"/>
          <a:cs typeface="+mn-cs"/>
        </a:defRPr>
      </a:lvl8pPr>
      <a:lvl9pPr marL="4030543" algn="l" defTabSz="1007635" rtl="0" eaLnBrk="1" latinLnBrk="0" hangingPunct="1">
        <a:defRPr sz="19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verna@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391" y="736"/>
            <a:ext cx="9142609" cy="5144728"/>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0" y="5277358"/>
            <a:ext cx="7010399" cy="10291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2">
                    <a:lumMod val="50000"/>
                  </a:schemeClr>
                </a:solidFill>
                <a:latin typeface="Palatino Linotype" panose="02040502050505030304" pitchFamily="18" charset="0"/>
              </a:rPr>
              <a:t>7581 </a:t>
            </a:r>
            <a:r>
              <a:rPr lang="en-US" sz="3200" dirty="0" err="1">
                <a:solidFill>
                  <a:schemeClr val="bg2">
                    <a:lumMod val="50000"/>
                  </a:schemeClr>
                </a:solidFill>
                <a:latin typeface="Palatino Linotype" panose="02040502050505030304" pitchFamily="18" charset="0"/>
              </a:rPr>
              <a:t>Ladys</a:t>
            </a:r>
            <a:r>
              <a:rPr lang="en-US" sz="3200" dirty="0">
                <a:solidFill>
                  <a:schemeClr val="bg2">
                    <a:lumMod val="50000"/>
                  </a:schemeClr>
                </a:solidFill>
                <a:latin typeface="Palatino Linotype" panose="02040502050505030304" pitchFamily="18" charset="0"/>
              </a:rPr>
              <a:t> Secret Lane</a:t>
            </a:r>
            <a:br>
              <a:rPr lang="en-US" sz="3200" dirty="0">
                <a:solidFill>
                  <a:schemeClr val="bg2">
                    <a:lumMod val="50000"/>
                  </a:schemeClr>
                </a:solidFill>
                <a:latin typeface="Palatino Linotype" panose="02040502050505030304" pitchFamily="18" charset="0"/>
              </a:rPr>
            </a:br>
            <a:r>
              <a:rPr lang="en-US" sz="2000" dirty="0">
                <a:solidFill>
                  <a:schemeClr val="bg2">
                    <a:lumMod val="50000"/>
                  </a:schemeClr>
                </a:solidFill>
                <a:latin typeface="Palatino Linotype" panose="02040502050505030304" pitchFamily="18" charset="0"/>
              </a:rPr>
              <a:t>Bridal Gate at Bulls Bay Landing</a:t>
            </a:r>
          </a:p>
          <a:p>
            <a:pPr algn="ctr"/>
            <a:r>
              <a:rPr lang="en-US" sz="2000" dirty="0">
                <a:solidFill>
                  <a:schemeClr val="bg2">
                    <a:lumMod val="50000"/>
                  </a:schemeClr>
                </a:solidFill>
                <a:latin typeface="Palatino Linotype" panose="02040502050505030304" pitchFamily="18" charset="0"/>
              </a:rPr>
              <a:t>Awendaw, SC 29429 ~ MLS# 20001891 ~ $450,000</a:t>
            </a:r>
          </a:p>
        </p:txBody>
      </p:sp>
      <p:sp>
        <p:nvSpPr>
          <p:cNvPr id="5" name="Rectangle 4"/>
          <p:cNvSpPr/>
          <p:nvPr/>
        </p:nvSpPr>
        <p:spPr>
          <a:xfrm>
            <a:off x="0" y="24494"/>
            <a:ext cx="9142608" cy="584775"/>
          </a:xfrm>
          <a:prstGeom prst="rect">
            <a:avLst/>
          </a:prstGeom>
          <a:effectLst>
            <a:outerShdw blurRad="50800" dist="38100" dir="720000" algn="ctr" rotWithShape="0">
              <a:schemeClr val="bg1">
                <a:lumMod val="50000"/>
              </a:schemeClr>
            </a:outerShdw>
          </a:effectLst>
        </p:spPr>
        <p:txBody>
          <a:bodyPr wrap="square">
            <a:spAutoFit/>
          </a:bodyPr>
          <a:lstStyle/>
          <a:p>
            <a:pPr algn="ctr"/>
            <a:r>
              <a:rPr lang="en-US" sz="3200" b="1" i="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Plenty of Space for Your Waterfront Dream Home</a:t>
            </a:r>
          </a:p>
        </p:txBody>
      </p:sp>
      <p:sp>
        <p:nvSpPr>
          <p:cNvPr id="7" name="Right Brace 6"/>
          <p:cNvSpPr/>
          <p:nvPr/>
        </p:nvSpPr>
        <p:spPr>
          <a:xfrm rot="16200000">
            <a:off x="11830481" y="1518382"/>
            <a:ext cx="195942" cy="308696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28"/>
          </a:p>
        </p:txBody>
      </p:sp>
      <p:sp>
        <p:nvSpPr>
          <p:cNvPr id="9" name="Rectangle 8"/>
          <p:cNvSpPr/>
          <p:nvPr/>
        </p:nvSpPr>
        <p:spPr>
          <a:xfrm>
            <a:off x="1" y="10582191"/>
            <a:ext cx="7315200" cy="3906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2">
                    <a:lumMod val="50000"/>
                  </a:schemeClr>
                </a:solidFill>
                <a:latin typeface="Palatino Linotype" panose="02040502050505030304" pitchFamily="18" charset="0"/>
              </a:rPr>
              <a:t>Verna </a:t>
            </a:r>
            <a:r>
              <a:rPr lang="en-US" sz="1600" dirty="0" err="1">
                <a:solidFill>
                  <a:schemeClr val="bg2">
                    <a:lumMod val="50000"/>
                  </a:schemeClr>
                </a:solidFill>
                <a:latin typeface="Palatino Linotype" panose="02040502050505030304" pitchFamily="18" charset="0"/>
              </a:rPr>
              <a:t>Bunao</a:t>
            </a:r>
            <a:r>
              <a:rPr lang="en-US" sz="1600" dirty="0">
                <a:solidFill>
                  <a:schemeClr val="bg2">
                    <a:lumMod val="50000"/>
                  </a:schemeClr>
                </a:solidFill>
                <a:latin typeface="Palatino Linotype" panose="02040502050505030304" pitchFamily="18" charset="0"/>
              </a:rPr>
              <a:t>-Weeks     </a:t>
            </a:r>
            <a:r>
              <a:rPr lang="en-US" sz="1600" dirty="0">
                <a:solidFill>
                  <a:schemeClr val="bg2">
                    <a:lumMod val="50000"/>
                  </a:schemeClr>
                </a:solidFill>
                <a:latin typeface="Palatino Linotype" panose="02040502050505030304" pitchFamily="18" charset="0"/>
                <a:hlinkClick r:id="rId3">
                  <a:extLst>
                    <a:ext uri="{A12FA001-AC4F-418D-AE19-62706E023703}">
                      <ahyp:hlinkClr xmlns:ahyp="http://schemas.microsoft.com/office/drawing/2018/hyperlinkcolor" val="tx"/>
                    </a:ext>
                  </a:extLst>
                </a:hlinkClick>
              </a:rPr>
              <a:t>verna@mattoneillteam.com</a:t>
            </a:r>
            <a:r>
              <a:rPr lang="en-US" sz="1600" dirty="0">
                <a:solidFill>
                  <a:schemeClr val="bg2">
                    <a:lumMod val="50000"/>
                  </a:schemeClr>
                </a:solidFill>
                <a:latin typeface="Palatino Linotype" panose="02040502050505030304" pitchFamily="18" charset="0"/>
              </a:rPr>
              <a:t>    (843) 364-2447</a:t>
            </a:r>
            <a:endParaRPr lang="en-US" sz="1600" u="sng" dirty="0">
              <a:solidFill>
                <a:schemeClr val="bg2">
                  <a:lumMod val="50000"/>
                </a:schemeClr>
              </a:solidFill>
              <a:latin typeface="Palatino Linotype" panose="02040502050505030304" pitchFamily="18" charset="0"/>
            </a:endParaRPr>
          </a:p>
        </p:txBody>
      </p:sp>
      <p:sp>
        <p:nvSpPr>
          <p:cNvPr id="2" name="Rectangle 1"/>
          <p:cNvSpPr/>
          <p:nvPr/>
        </p:nvSpPr>
        <p:spPr>
          <a:xfrm>
            <a:off x="-2671746" y="1706429"/>
            <a:ext cx="1943161" cy="461665"/>
          </a:xfrm>
          <a:prstGeom prst="rect">
            <a:avLst/>
          </a:prstGeom>
        </p:spPr>
        <p:txBody>
          <a:bodyPr wrap="none">
            <a:spAutoFit/>
          </a:bodyPr>
          <a:lstStyle/>
          <a:p>
            <a:r>
              <a:rPr lang="en-US" sz="2400" b="1" i="1" dirty="0">
                <a:ln w="3175">
                  <a:noFill/>
                </a:ln>
                <a:solidFill>
                  <a:schemeClr val="tx2">
                    <a:lumMod val="75000"/>
                  </a:schemeClr>
                </a:solidFill>
                <a:effectLst>
                  <a:outerShdw blurRad="50800" dist="38100" dir="5400000" algn="t" rotWithShape="0">
                    <a:prstClr val="black">
                      <a:alpha val="40000"/>
                    </a:prstClr>
                  </a:outerShdw>
                  <a:reflection blurRad="6350" stA="55000" endA="50" endPos="85000" dist="60007" dir="5400000" sy="-100000" algn="bl" rotWithShape="0"/>
                </a:effectLst>
                <a:latin typeface="Palatino Linotype" panose="02040502050505030304" pitchFamily="18" charset="0"/>
                <a:cs typeface="Times New Roman" panose="02020603050405020304" pitchFamily="18" charset="0"/>
              </a:rPr>
              <a:t>NEW PRICE</a:t>
            </a:r>
            <a:endParaRPr lang="en-US" sz="2400" b="1" i="1" dirty="0">
              <a:ln w="3175">
                <a:noFill/>
              </a:ln>
              <a:solidFill>
                <a:schemeClr val="tx2">
                  <a:lumMod val="75000"/>
                </a:schemeClr>
              </a:solidFill>
              <a:effectLst>
                <a:outerShdw blurRad="50800" dist="38100" dir="5400000" algn="t" rotWithShape="0">
                  <a:prstClr val="black">
                    <a:alpha val="40000"/>
                  </a:prstClr>
                </a:outerShdw>
                <a:reflection blurRad="6350" stA="55000" endA="50" endPos="85000" dist="60007" dir="5400000" sy="-100000" algn="bl" rotWithShape="0"/>
              </a:effectLst>
              <a:latin typeface="Palatino Linotype" panose="02040502050505030304" pitchFamily="18" charset="0"/>
            </a:endParaRPr>
          </a:p>
        </p:txBody>
      </p:sp>
      <p:sp>
        <p:nvSpPr>
          <p:cNvPr id="8" name="Rectangle 7"/>
          <p:cNvSpPr/>
          <p:nvPr/>
        </p:nvSpPr>
        <p:spPr>
          <a:xfrm>
            <a:off x="152400" y="6634308"/>
            <a:ext cx="7010399" cy="3539430"/>
          </a:xfrm>
          <a:prstGeom prst="rect">
            <a:avLst/>
          </a:prstGeom>
        </p:spPr>
        <p:txBody>
          <a:bodyPr wrap="square" numCol="1" anchor="ctr">
            <a:spAutoFit/>
          </a:bodyPr>
          <a:lstStyle/>
          <a:p>
            <a:pPr algn="ctr"/>
            <a:r>
              <a:rPr lang="en-US" sz="1600" dirty="0">
                <a:solidFill>
                  <a:schemeClr val="bg2">
                    <a:lumMod val="10000"/>
                  </a:schemeClr>
                </a:solidFill>
                <a:latin typeface="Palatino Linotype" panose="02040502050505030304" pitchFamily="18" charset="0"/>
                <a:cs typeface="Times New Roman" panose="02020603050405020304" pitchFamily="18" charset="0"/>
              </a:rPr>
              <a:t>1.57 pristine acres on a tidal creek in Awendaw present the perfect opportunity to build the home of your dreams. Situated on the end of a cul-de-sac with a dock already built on the winding creek that brings you out to Sewee Bay and Bulls Bay. </a:t>
            </a:r>
          </a:p>
          <a:p>
            <a:pPr algn="ctr"/>
            <a:endParaRPr lang="en-US" sz="1600" dirty="0">
              <a:solidFill>
                <a:schemeClr val="bg2">
                  <a:lumMod val="10000"/>
                </a:schemeClr>
              </a:solidFill>
              <a:latin typeface="Palatino Linotype" panose="02040502050505030304" pitchFamily="18" charset="0"/>
              <a:cs typeface="Times New Roman" panose="02020603050405020304" pitchFamily="18" charset="0"/>
            </a:endParaRPr>
          </a:p>
          <a:p>
            <a:pPr algn="ctr"/>
            <a:r>
              <a:rPr lang="en-US" sz="1600" dirty="0">
                <a:solidFill>
                  <a:schemeClr val="bg2">
                    <a:lumMod val="10000"/>
                  </a:schemeClr>
                </a:solidFill>
                <a:latin typeface="Palatino Linotype" panose="02040502050505030304" pitchFamily="18" charset="0"/>
                <a:cs typeface="Times New Roman" panose="02020603050405020304" pitchFamily="18" charset="0"/>
              </a:rPr>
              <a:t>Many towering trees offer privacy for the site location that will enjoy water views from the back of the home. This location is approximately 15 miles to Mount Pleasant and 12 miles to </a:t>
            </a:r>
            <a:r>
              <a:rPr lang="en-US" sz="1600" dirty="0" err="1">
                <a:solidFill>
                  <a:schemeClr val="bg2">
                    <a:lumMod val="10000"/>
                  </a:schemeClr>
                </a:solidFill>
                <a:latin typeface="Palatino Linotype" panose="02040502050505030304" pitchFamily="18" charset="0"/>
                <a:cs typeface="Times New Roman" panose="02020603050405020304" pitchFamily="18" charset="0"/>
              </a:rPr>
              <a:t>McClellanville</a:t>
            </a:r>
            <a:r>
              <a:rPr lang="en-US" sz="1600" dirty="0">
                <a:solidFill>
                  <a:schemeClr val="bg2">
                    <a:lumMod val="10000"/>
                  </a:schemeClr>
                </a:solidFill>
                <a:latin typeface="Palatino Linotype" panose="02040502050505030304" pitchFamily="18" charset="0"/>
                <a:cs typeface="Times New Roman" panose="02020603050405020304" pitchFamily="18" charset="0"/>
              </a:rPr>
              <a:t>. </a:t>
            </a:r>
          </a:p>
          <a:p>
            <a:pPr algn="ctr"/>
            <a:endParaRPr lang="en-US" sz="1600" dirty="0">
              <a:solidFill>
                <a:schemeClr val="bg2">
                  <a:lumMod val="10000"/>
                </a:schemeClr>
              </a:solidFill>
              <a:latin typeface="Palatino Linotype" panose="02040502050505030304" pitchFamily="18" charset="0"/>
              <a:cs typeface="Times New Roman" panose="02020603050405020304" pitchFamily="18" charset="0"/>
            </a:endParaRPr>
          </a:p>
          <a:p>
            <a:pPr algn="ctr"/>
            <a:r>
              <a:rPr lang="en-US" sz="1600" dirty="0">
                <a:solidFill>
                  <a:schemeClr val="bg2">
                    <a:lumMod val="10000"/>
                  </a:schemeClr>
                </a:solidFill>
                <a:latin typeface="Palatino Linotype" panose="02040502050505030304" pitchFamily="18" charset="0"/>
                <a:cs typeface="Times New Roman" panose="02020603050405020304" pitchFamily="18" charset="0"/>
              </a:rPr>
              <a:t>If you've really been searching for a site to capture the charm and natural beauty of the low country while escaping the hustle and bustle of the major cities, this is the perfect opportunity. Several homes in the neighborhood have been completed so you will be able to easily envision what your home will look and feel like.</a:t>
            </a:r>
            <a:endParaRPr lang="en-US" sz="1600" b="1" i="1" dirty="0">
              <a:solidFill>
                <a:schemeClr val="bg2">
                  <a:lumMod val="10000"/>
                </a:schemeClr>
              </a:solidFill>
              <a:latin typeface="Palatino Linotype" panose="02040502050505030304" pitchFamily="18" charset="0"/>
              <a:cs typeface="Times New Roman" panose="02020603050405020304" pitchFamily="18" charset="0"/>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p:blipFill>
        <p:spPr>
          <a:xfrm>
            <a:off x="9470572" y="542030"/>
            <a:ext cx="1828800" cy="1217815"/>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2362200" y="7394878"/>
            <a:ext cx="1567542" cy="1042416"/>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7315200" y="7612764"/>
            <a:ext cx="1828800" cy="1029101"/>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7315200" y="8778231"/>
            <a:ext cx="1828800" cy="1029101"/>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9470572" y="3330831"/>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7315200" y="9943699"/>
            <a:ext cx="1828800" cy="1029101"/>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9470572" y="4724400"/>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2362200" y="8607385"/>
            <a:ext cx="1567542" cy="1042416"/>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9470572" y="1937262"/>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7315200" y="5281830"/>
            <a:ext cx="1828800" cy="1029101"/>
          </a:xfrm>
          <a:prstGeom prst="rect">
            <a:avLst/>
          </a:prstGeom>
        </p:spPr>
      </p:pic>
      <p:pic>
        <p:nvPicPr>
          <p:cNvPr id="23" name="Picture 22">
            <a:extLst>
              <a:ext uri="{FF2B5EF4-FFF2-40B4-BE49-F238E27FC236}">
                <a16:creationId xmlns:a16="http://schemas.microsoft.com/office/drawing/2014/main" id="{7CB69E5D-C2C6-4074-9A94-468F386436FA}"/>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7315201" y="6447297"/>
            <a:ext cx="1828798" cy="1029101"/>
          </a:xfrm>
          <a:prstGeom prst="rect">
            <a:avLst/>
          </a:prstGeom>
        </p:spPr>
      </p:pic>
      <p:pic>
        <p:nvPicPr>
          <p:cNvPr id="6" name="Picture 5" descr="A close up of a logo&#10;&#10;Description automatically generated">
            <a:extLst>
              <a:ext uri="{FF2B5EF4-FFF2-40B4-BE49-F238E27FC236}">
                <a16:creationId xmlns:a16="http://schemas.microsoft.com/office/drawing/2014/main" id="{6B628EA6-E338-467A-AAFC-17A56DE56C17}"/>
              </a:ext>
            </a:extLst>
          </p:cNvPr>
          <p:cNvPicPr>
            <a:picLocks noChangeAspect="1"/>
          </p:cNvPicPr>
          <p:nvPr/>
        </p:nvPicPr>
        <p:blipFill>
          <a:blip r:embed="rId15" cstate="print">
            <a:lum bright="70000" contrast="-70000"/>
            <a:extLst>
              <a:ext uri="{28A0092B-C50C-407E-A947-70E740481C1C}">
                <a14:useLocalDpi xmlns:a14="http://schemas.microsoft.com/office/drawing/2010/main" val="0"/>
              </a:ext>
            </a:extLst>
          </a:blip>
          <a:stretch>
            <a:fillRect/>
          </a:stretch>
        </p:blipFill>
        <p:spPr>
          <a:xfrm>
            <a:off x="7162799" y="4063509"/>
            <a:ext cx="1828801" cy="909457"/>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668</TotalTime>
  <Words>188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2020-01-22T13:33:32Z</dcterms:modified>
</cp:coreProperties>
</file>