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" y="-30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robynlane01@icloud.com" TargetMode="External"/><Relationship Id="rId9" Type="http://schemas.openxmlformats.org/officeDocument/2006/relationships/image" Target="../media/image7.JP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rmAutofit fontScale="90000"/>
          </a:bodyPr>
          <a:lstStyle/>
          <a:p>
            <a:r>
              <a:rPr lang="en-US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4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770" y="762000"/>
            <a:ext cx="4407724" cy="3305793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2338" y="6132076"/>
            <a:ext cx="4407724" cy="270712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Why Wait to Build! DR Hortons Flagstone floor plan offers an open and inviting two story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foyer.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The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home was built in 2013 and is the original owner occupied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Come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see this Beautiful Home in the Brookdale Community that is conveniently located within minutes to shopping, dining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, recreation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and Bosch, Boeing, Air Force Base and the Charleston International Airport.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Engineered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Wood Floors , Security System and Many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Upgrades!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A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MUST SEE!</a:t>
            </a:r>
            <a:endParaRPr lang="en-US" sz="12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533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Robyn Lane, Realtor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843-222-5599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robynlane01@icloud.com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422826"/>
            <a:ext cx="7772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7585 High Maple Circle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Brookdale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North Charleston, SC 29418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15023523 - $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183,000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19" y="4541608"/>
            <a:ext cx="837491" cy="111665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613207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4" y="7722546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252" y="9057106"/>
            <a:ext cx="703168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458200" y="-142187"/>
            <a:ext cx="3588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2082629"/>
            <a:ext cx="1488872" cy="198516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4" y="762000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62000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4" y="2082631"/>
            <a:ext cx="1488872" cy="1985162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4" y="4541608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64" y="6132077"/>
            <a:ext cx="1488872" cy="1116654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122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Price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19</cp:revision>
  <dcterms:created xsi:type="dcterms:W3CDTF">2006-08-16T00:00:00Z</dcterms:created>
  <dcterms:modified xsi:type="dcterms:W3CDTF">2016-01-05T13:32:34Z</dcterms:modified>
</cp:coreProperties>
</file>