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79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80655" cy="518710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88488"/>
            <a:ext cx="7772400" cy="135511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75 Chadwick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Drive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 ~ </a:t>
            </a:r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South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Windermere</a:t>
            </a:r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15000466 </a:t>
            </a:r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~ $399,000</a:t>
            </a:r>
            <a:endParaRPr lang="en-US" sz="2000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43600"/>
            <a:ext cx="7790142" cy="251460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Come see 75 Chadwick in one of Charleston's oldest and most sought after neighborhoods. South Windermere is 5 minutes to Downtown Charleston and 10 minutes to Folly Beach with excellent highway connections. Surrounded by the oldest shopping center in Charleston, </a:t>
            </a:r>
            <a:r>
              <a:rPr lang="en-US" sz="1500" dirty="0" err="1">
                <a:solidFill>
                  <a:schemeClr val="tx1"/>
                </a:solidFill>
                <a:latin typeface="Georgia" panose="02040502050405020303" pitchFamily="18" charset="0"/>
              </a:rPr>
              <a:t>Coburg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 Creek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and St. Andrews Magnet School, South Windermere has long been a wonderfully convenient place to live. You can shop at Earth Fare Organic Grocery or Half Moon Outfitters, go the library and Starbucks/restaurants, exercise on the Green Way Trail or take yoga and attend school within steps of your home. There is the back way to St. Andrews Shopping Center within 5 minutes. 75 Chadwick has good size rooms including L-shaped living/dining room,2 baths, 3 bedrooms, 3rd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bedroom/office/den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&amp; bonus upstairs.</a:t>
            </a:r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4900" y="8762553"/>
            <a:ext cx="304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Kay </a:t>
            </a:r>
            <a:r>
              <a:rPr lang="en-US" sz="1400" b="1" dirty="0" smtClean="0">
                <a:latin typeface="Georgia" panose="02040502050405020303" pitchFamily="18" charset="0"/>
              </a:rPr>
              <a:t>Kennerty</a:t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i="1" dirty="0" smtClean="0">
                <a:latin typeface="Georgia" panose="02040502050405020303" pitchFamily="18" charset="0"/>
              </a:rPr>
              <a:t>MBA, ABR, CRS, GRI</a:t>
            </a:r>
            <a:endParaRPr lang="en-US" sz="1400" i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843-345-5011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Kay@agentownedrealty.com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www.KayKennertyHomes.com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7" y="8610600"/>
            <a:ext cx="101917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80405" y="8700979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589905" y="9525000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</a:rPr>
              <a:t>The AgentOwned Realty Company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Mt.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75 Chadwick Drive Charleston ~ South Windermere MLS# 15000466 ~ $399,000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11</cp:revision>
  <dcterms:created xsi:type="dcterms:W3CDTF">2006-08-16T00:00:00Z</dcterms:created>
  <dcterms:modified xsi:type="dcterms:W3CDTF">2015-01-15T17:39:48Z</dcterms:modified>
</cp:coreProperties>
</file>