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538843"/>
          </a:xfrm>
        </p:spPr>
        <p:txBody>
          <a:bodyPr>
            <a:noAutofit/>
          </a:bodyPr>
          <a:lstStyle/>
          <a:p>
            <a:r>
              <a:rPr lang="en-US" sz="32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North Central Surprise</a:t>
            </a:r>
            <a:endParaRPr lang="en-US" sz="32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791199"/>
            <a:ext cx="7772400" cy="2667001"/>
          </a:xfrm>
        </p:spPr>
        <p:txBody>
          <a:bodyPr>
            <a:noAutofit/>
          </a:bodyPr>
          <a:lstStyle/>
          <a:p>
            <a:r>
              <a:rPr lang="en-US" sz="1600" dirty="0">
                <a:solidFill>
                  <a:schemeClr val="tx2"/>
                </a:solidFill>
                <a:latin typeface="Georgia" panose="02040502050405020303" pitchFamily="18" charset="0"/>
              </a:rPr>
              <a:t>What a surprise in the middle of the bustling North Central neighborhood! A craftsman style house that can be used for residential living or as a commercial property with its limited business zoning. Located across form the Edmond Oust and the office buildings in its parking lot, 763 Meeting can be the next successful business in this vibrant neighborhood. Or a residence located in the middle of the new restaurant area of NOMO. The house has the charm of a 1920s house located close to I-26 and the major thoroughfares into the Downtown district. There is a spacious living room, dining room and three bedrooms. The bedrooms can be used as private offices and the dining room maybe able to be a conference room. Let your imagination explore this house for your family or business.</a:t>
            </a:r>
            <a:endParaRPr lang="en-US" sz="1600" dirty="0">
              <a:solidFill>
                <a:schemeClr val="tx2"/>
              </a:solidFill>
              <a:latin typeface="Georgia" panose="02040502050405020303" pitchFamily="18" charset="0"/>
            </a:endParaRPr>
          </a:p>
        </p:txBody>
      </p:sp>
      <p:sp>
        <p:nvSpPr>
          <p:cNvPr id="5" name="Rectangle 4"/>
          <p:cNvSpPr/>
          <p:nvPr/>
        </p:nvSpPr>
        <p:spPr>
          <a:xfrm>
            <a:off x="0" y="5029200"/>
            <a:ext cx="7772400" cy="707886"/>
          </a:xfrm>
          <a:prstGeom prst="rect">
            <a:avLst/>
          </a:prstGeom>
        </p:spPr>
        <p:txBody>
          <a:bodyPr wrap="square">
            <a:spAutoFit/>
          </a:bodyPr>
          <a:lstStyle/>
          <a:p>
            <a:pPr algn="ct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763 Meeting St</a:t>
            </a:r>
            <a:endPar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endParaRP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Charleston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MLS#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14030602 ~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$285,000</a:t>
            </a:r>
            <a:endParaRPr lang="en-US" dirty="0">
              <a:solidFill>
                <a:schemeClr val="tx2"/>
              </a:solidFill>
            </a:endParaRPr>
          </a:p>
        </p:txBody>
      </p:sp>
      <p:grpSp>
        <p:nvGrpSpPr>
          <p:cNvPr id="16" name="Group 15"/>
          <p:cNvGrpSpPr/>
          <p:nvPr/>
        </p:nvGrpSpPr>
        <p:grpSpPr>
          <a:xfrm>
            <a:off x="29857" y="695607"/>
            <a:ext cx="7712687" cy="2645380"/>
            <a:chOff x="36070" y="695607"/>
            <a:chExt cx="7712687" cy="264538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1413" y="695608"/>
              <a:ext cx="3778072" cy="2645378"/>
            </a:xfrm>
            <a:prstGeom prst="rect">
              <a:avLst/>
            </a:prstGeom>
            <a:ln>
              <a:noFill/>
            </a:ln>
            <a:effectLst>
              <a:softEdge rad="112500"/>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070" y="695607"/>
              <a:ext cx="1828800" cy="1220152"/>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70" y="2120834"/>
              <a:ext cx="1828800" cy="1220152"/>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9957" y="695608"/>
              <a:ext cx="1828800" cy="1220152"/>
            </a:xfrm>
            <a:prstGeom prst="rect">
              <a:avLst/>
            </a:prstGeom>
            <a:ln>
              <a:noFill/>
            </a:ln>
            <a:effectLst>
              <a:softEdge rad="112500"/>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9957" y="2120835"/>
              <a:ext cx="1828800" cy="1220152"/>
            </a:xfrm>
            <a:prstGeom prst="rect">
              <a:avLst/>
            </a:prstGeom>
            <a:ln>
              <a:noFill/>
            </a:ln>
            <a:effectLst>
              <a:softEdge rad="112500"/>
            </a:effectLst>
          </p:spPr>
        </p:pic>
      </p:grpSp>
      <p:sp>
        <p:nvSpPr>
          <p:cNvPr id="20" name="Rectangle 19"/>
          <p:cNvSpPr/>
          <p:nvPr/>
        </p:nvSpPr>
        <p:spPr>
          <a:xfrm>
            <a:off x="2337774" y="8767891"/>
            <a:ext cx="3048000" cy="1077218"/>
          </a:xfrm>
          <a:prstGeom prst="rect">
            <a:avLst/>
          </a:prstGeom>
        </p:spPr>
        <p:txBody>
          <a:bodyPr wrap="square">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21" name="Picture 20"/>
          <p:cNvPicPr>
            <a:picLocks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2141" y="8615938"/>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3" name="Group 12"/>
          <p:cNvGrpSpPr/>
          <p:nvPr/>
        </p:nvGrpSpPr>
        <p:grpSpPr>
          <a:xfrm>
            <a:off x="5716881" y="8656567"/>
            <a:ext cx="1809750" cy="1299866"/>
            <a:chOff x="5716881" y="8610599"/>
            <a:chExt cx="1809750" cy="1299866"/>
          </a:xfrm>
        </p:grpSpPr>
        <p:pic>
          <p:nvPicPr>
            <p:cNvPr id="23" name="Picture 22"/>
            <p:cNvPicPr>
              <a:picLocks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16881" y="8610599"/>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5716881" y="9448800"/>
              <a:ext cx="1809750" cy="461665"/>
            </a:xfrm>
            <a:prstGeom prst="rect">
              <a:avLst/>
            </a:prstGeom>
          </p:spPr>
          <p:txBody>
            <a:bodyPr wrap="square">
              <a:spAutoFit/>
            </a:bodyPr>
            <a:lstStyle/>
            <a:p>
              <a:pPr algn="ctr"/>
              <a:r>
                <a:rPr lang="en-US" sz="800" dirty="0">
                  <a:latin typeface="Georgia" panose="02040502050405020303" pitchFamily="18" charset="0"/>
                </a:rPr>
                <a:t>The AgentOwned Realty Company</a:t>
              </a:r>
            </a:p>
            <a:p>
              <a:pPr algn="ctr"/>
              <a:r>
                <a:rPr lang="en-US" sz="800" dirty="0">
                  <a:latin typeface="Georgia" panose="02040502050405020303" pitchFamily="18" charset="0"/>
                </a:rPr>
                <a:t>824 Johnnie </a:t>
              </a:r>
              <a:r>
                <a:rPr lang="en-US" sz="800" dirty="0" err="1">
                  <a:latin typeface="Georgia" panose="02040502050405020303" pitchFamily="18" charset="0"/>
                </a:rPr>
                <a:t>Dodds</a:t>
              </a:r>
              <a:r>
                <a:rPr lang="en-US" sz="800" dirty="0">
                  <a:latin typeface="Georgia" panose="02040502050405020303" pitchFamily="18" charset="0"/>
                </a:rPr>
                <a:t> Blvd</a:t>
              </a:r>
            </a:p>
            <a:p>
              <a:pPr algn="ctr"/>
              <a:r>
                <a:rPr lang="en-US" sz="800" dirty="0">
                  <a:latin typeface="Georgia" panose="02040502050405020303" pitchFamily="18" charset="0"/>
                </a:rPr>
                <a:t>Mt. Pleasant, SC 29464</a:t>
              </a:r>
              <a:endParaRPr lang="en-US" sz="800" dirty="0">
                <a:latin typeface="Georgia" panose="02040502050405020303" pitchFamily="18" charset="0"/>
              </a:endParaRPr>
            </a:p>
          </p:txBody>
        </p:sp>
      </p:grpSp>
      <p:grpSp>
        <p:nvGrpSpPr>
          <p:cNvPr id="15" name="Group 14"/>
          <p:cNvGrpSpPr/>
          <p:nvPr/>
        </p:nvGrpSpPr>
        <p:grpSpPr>
          <a:xfrm>
            <a:off x="29857" y="3546061"/>
            <a:ext cx="7712687" cy="1220152"/>
            <a:chOff x="36070" y="3546061"/>
            <a:chExt cx="7712687" cy="1220152"/>
          </a:xfrm>
        </p:grpSpPr>
        <p:pic>
          <p:nvPicPr>
            <p:cNvPr id="7" name="Picture 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58001" y="3550061"/>
              <a:ext cx="810768" cy="1216152"/>
            </a:xfrm>
            <a:prstGeom prst="rect">
              <a:avLst/>
            </a:prstGeom>
            <a:ln>
              <a:noFill/>
            </a:ln>
            <a:effectLst>
              <a:softEdge rad="112500"/>
            </a:effectLst>
          </p:spPr>
        </p:pic>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16058" y="3550061"/>
              <a:ext cx="810767" cy="1216152"/>
            </a:xfrm>
            <a:prstGeom prst="rect">
              <a:avLst/>
            </a:prstGeom>
            <a:ln>
              <a:noFill/>
            </a:ln>
            <a:effectLst>
              <a:softEdge rad="112500"/>
            </a:effectLst>
          </p:spPr>
        </p:pic>
        <p:pic>
          <p:nvPicPr>
            <p:cNvPr id="11" name="Picture 1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78013" y="3546061"/>
              <a:ext cx="1828800" cy="1220152"/>
            </a:xfrm>
            <a:prstGeom prst="rect">
              <a:avLst/>
            </a:prstGeom>
            <a:ln>
              <a:noFill/>
            </a:ln>
            <a:effectLst>
              <a:softEdge rad="112500"/>
            </a:effectLst>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19957" y="3546061"/>
              <a:ext cx="1828800" cy="1220152"/>
            </a:xfrm>
            <a:prstGeom prst="rect">
              <a:avLst/>
            </a:prstGeom>
            <a:ln>
              <a:noFill/>
            </a:ln>
            <a:effectLst>
              <a:softEdge rad="112500"/>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6070" y="3546061"/>
              <a:ext cx="1828800" cy="1220152"/>
            </a:xfrm>
            <a:prstGeom prst="rect">
              <a:avLst/>
            </a:prstGeom>
            <a:ln>
              <a:noFill/>
            </a:ln>
            <a:effectLst>
              <a:softEdge rad="112500"/>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175</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North Central Surprise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10</cp:revision>
  <dcterms:created xsi:type="dcterms:W3CDTF">2006-08-16T00:00:00Z</dcterms:created>
  <dcterms:modified xsi:type="dcterms:W3CDTF">2014-12-11T15:13:18Z</dcterms:modified>
</cp:coreProperties>
</file>