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38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EC7B-2034-4158-8745-E7AE2FB7DBDB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61BF-9FC8-9F0C-E43A-85C76DAF6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4D330-B1AC-5901-A005-237246BD3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89F38-FA51-A208-74B5-84DCFF3F83CD}"/>
              </a:ext>
            </a:extLst>
          </p:cNvPr>
          <p:cNvSpPr/>
          <p:nvPr/>
        </p:nvSpPr>
        <p:spPr>
          <a:xfrm>
            <a:off x="230222" y="246434"/>
            <a:ext cx="8683557" cy="8651132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house&#10;&#10;Description automatically generated">
            <a:extLst>
              <a:ext uri="{FF2B5EF4-FFF2-40B4-BE49-F238E27FC236}">
                <a16:creationId xmlns:a16="http://schemas.microsoft.com/office/drawing/2014/main" id="{03B0BB00-9F9A-2B90-A6A1-43E32D634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3" b="39904"/>
          <a:stretch/>
        </p:blipFill>
        <p:spPr>
          <a:xfrm>
            <a:off x="-4667641" y="1887166"/>
            <a:ext cx="4225018" cy="4520119"/>
          </a:xfrm>
          <a:prstGeom prst="rect">
            <a:avLst/>
          </a:prstGeom>
        </p:spPr>
      </p:pic>
      <p:pic>
        <p:nvPicPr>
          <p:cNvPr id="8" name="Picture 7" descr="A brick house with a lawn and a tree&#10;&#10;Description automatically generated">
            <a:extLst>
              <a:ext uri="{FF2B5EF4-FFF2-40B4-BE49-F238E27FC236}">
                <a16:creationId xmlns:a16="http://schemas.microsoft.com/office/drawing/2014/main" id="{D5944085-D999-A760-8263-67AE011BB7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6" t="861" r="16738"/>
          <a:stretch/>
        </p:blipFill>
        <p:spPr>
          <a:xfrm>
            <a:off x="382621" y="404820"/>
            <a:ext cx="8378758" cy="8334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2CEAFD-5D65-9E51-57AE-791C024158AC}"/>
              </a:ext>
            </a:extLst>
          </p:cNvPr>
          <p:cNvSpPr/>
          <p:nvPr/>
        </p:nvSpPr>
        <p:spPr>
          <a:xfrm>
            <a:off x="1371600" y="1348902"/>
            <a:ext cx="6400800" cy="64008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C24FE-4E1E-7106-30E2-C818BF120679}"/>
              </a:ext>
            </a:extLst>
          </p:cNvPr>
          <p:cNvSpPr txBox="1"/>
          <p:nvPr/>
        </p:nvSpPr>
        <p:spPr>
          <a:xfrm>
            <a:off x="1694235" y="165450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venir Next LT Pro Light" panose="020B0304020202020204" pitchFamily="34" charset="0"/>
              </a:rPr>
              <a:t>SHOWCASE HOME</a:t>
            </a:r>
          </a:p>
          <a:p>
            <a:pPr algn="ctr"/>
            <a:r>
              <a:rPr lang="en-US" sz="2200" dirty="0">
                <a:latin typeface="Avenir Next LT Pro Light" panose="020B0304020202020204" pitchFamily="34" charset="0"/>
              </a:rPr>
              <a:t>A BRIGHT GEM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4DF66-CDDA-6C01-10CF-F8684E99B0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8472" y="1776217"/>
            <a:ext cx="1275052" cy="526011"/>
          </a:xfrm>
          <a:prstGeom prst="rect">
            <a:avLst/>
          </a:prstGeom>
        </p:spPr>
      </p:pic>
      <p:pic>
        <p:nvPicPr>
          <p:cNvPr id="11" name="Picture 10" descr="A brick house with a lawn&#10;&#10;Description automatically generated">
            <a:extLst>
              <a:ext uri="{FF2B5EF4-FFF2-40B4-BE49-F238E27FC236}">
                <a16:creationId xmlns:a16="http://schemas.microsoft.com/office/drawing/2014/main" id="{1C912B0B-0D20-4A99-0240-3569820CE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18" y="2714837"/>
            <a:ext cx="2743200" cy="1828800"/>
          </a:xfrm>
          <a:prstGeom prst="rect">
            <a:avLst/>
          </a:prstGeom>
        </p:spPr>
      </p:pic>
      <p:pic>
        <p:nvPicPr>
          <p:cNvPr id="13" name="Picture 12" descr="A room with a fireplace and a ceiling fan&#10;&#10;Description automatically generated">
            <a:extLst>
              <a:ext uri="{FF2B5EF4-FFF2-40B4-BE49-F238E27FC236}">
                <a16:creationId xmlns:a16="http://schemas.microsoft.com/office/drawing/2014/main" id="{1F71BDF7-EE0F-2648-A20F-EAC1A36686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482" y="4817945"/>
            <a:ext cx="2743200" cy="1828800"/>
          </a:xfrm>
          <a:prstGeom prst="rect">
            <a:avLst/>
          </a:prstGeom>
        </p:spPr>
      </p:pic>
      <p:pic>
        <p:nvPicPr>
          <p:cNvPr id="15" name="Picture 14" descr="A kitchen with white cabinets and a window&#10;&#10;Description automatically generated">
            <a:extLst>
              <a:ext uri="{FF2B5EF4-FFF2-40B4-BE49-F238E27FC236}">
                <a16:creationId xmlns:a16="http://schemas.microsoft.com/office/drawing/2014/main" id="{0916BCCA-55D1-C0B1-2F83-6656F498FF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318" y="4817945"/>
            <a:ext cx="2743200" cy="18288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1EA9801-4806-0E7E-90FB-E0BF83C95E16}"/>
              </a:ext>
            </a:extLst>
          </p:cNvPr>
          <p:cNvSpPr txBox="1"/>
          <p:nvPr/>
        </p:nvSpPr>
        <p:spPr>
          <a:xfrm>
            <a:off x="4715482" y="2714837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venir Next LT Pro Light" panose="020B0304020202020204" pitchFamily="34" charset="0"/>
              </a:rPr>
              <a:t>7640 Brandywine Rd</a:t>
            </a:r>
          </a:p>
          <a:p>
            <a:pPr algn="ctr"/>
            <a:r>
              <a:rPr lang="en-US" sz="1200" dirty="0" err="1">
                <a:latin typeface="Avenir Next LT Pro Light" panose="020B0304020202020204" pitchFamily="34" charset="0"/>
              </a:rPr>
              <a:t>Pepperhill</a:t>
            </a:r>
            <a:endParaRPr lang="en-US" sz="1200" dirty="0">
              <a:latin typeface="Avenir Next LT Pro Light" panose="020B0304020202020204" pitchFamily="34" charset="0"/>
            </a:endParaRPr>
          </a:p>
          <a:p>
            <a:pPr algn="ctr"/>
            <a:r>
              <a:rPr lang="en-US" sz="1200" dirty="0">
                <a:latin typeface="Avenir Next LT Pro Light" panose="020B0304020202020204" pitchFamily="34" charset="0"/>
              </a:rPr>
              <a:t>North Charleston</a:t>
            </a:r>
          </a:p>
          <a:p>
            <a:pPr algn="ctr"/>
            <a:r>
              <a:rPr lang="en-US" sz="1200" dirty="0">
                <a:latin typeface="Avenir Next LT Pro Light" panose="020B0304020202020204" pitchFamily="34" charset="0"/>
              </a:rPr>
              <a:t>MLS# 23018422 | $310,000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BA63211-62AA-823A-482D-C50C9213C041}"/>
              </a:ext>
            </a:extLst>
          </p:cNvPr>
          <p:cNvGrpSpPr/>
          <p:nvPr/>
        </p:nvGrpSpPr>
        <p:grpSpPr>
          <a:xfrm>
            <a:off x="4756013" y="3737720"/>
            <a:ext cx="2662139" cy="805917"/>
            <a:chOff x="4724399" y="3688314"/>
            <a:chExt cx="2662139" cy="805917"/>
          </a:xfrm>
        </p:grpSpPr>
        <p:pic>
          <p:nvPicPr>
            <p:cNvPr id="20" name="Graphic 19" descr="Bathtub outline">
              <a:extLst>
                <a:ext uri="{FF2B5EF4-FFF2-40B4-BE49-F238E27FC236}">
                  <a16:creationId xmlns:a16="http://schemas.microsoft.com/office/drawing/2014/main" id="{27E6D3C6-6D31-896D-54BA-892695102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00738" y="3688314"/>
              <a:ext cx="457200" cy="457200"/>
            </a:xfrm>
            <a:prstGeom prst="rect">
              <a:avLst/>
            </a:prstGeom>
          </p:spPr>
        </p:pic>
        <p:pic>
          <p:nvPicPr>
            <p:cNvPr id="22" name="Graphic 21" descr="House outline">
              <a:extLst>
                <a:ext uri="{FF2B5EF4-FFF2-40B4-BE49-F238E27FC236}">
                  <a16:creationId xmlns:a16="http://schemas.microsoft.com/office/drawing/2014/main" id="{BD7E5150-2DB8-1072-A63D-D191D3724A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52999" y="3688314"/>
              <a:ext cx="457200" cy="457200"/>
            </a:xfrm>
            <a:prstGeom prst="rect">
              <a:avLst/>
            </a:prstGeom>
          </p:spPr>
        </p:pic>
        <p:pic>
          <p:nvPicPr>
            <p:cNvPr id="24" name="Graphic 23" descr="Bed outline">
              <a:extLst>
                <a:ext uri="{FF2B5EF4-FFF2-40B4-BE49-F238E27FC236}">
                  <a16:creationId xmlns:a16="http://schemas.microsoft.com/office/drawing/2014/main" id="{FD6FD87E-0B90-367A-FBE1-75EE352E3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826868" y="3688314"/>
              <a:ext cx="457200" cy="4572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51A5C3-4FD1-F285-AE5E-E2DFEDB99448}"/>
                </a:ext>
              </a:extLst>
            </p:cNvPr>
            <p:cNvSpPr txBox="1"/>
            <p:nvPr/>
          </p:nvSpPr>
          <p:spPr>
            <a:xfrm>
              <a:off x="4724399" y="424801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venir Next LT Pro Light" panose="020B0304020202020204" pitchFamily="34" charset="0"/>
                </a:rPr>
                <a:t>1,502 SF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277AD1-E4CD-2B98-5E83-21C14101D2FC}"/>
                </a:ext>
              </a:extLst>
            </p:cNvPr>
            <p:cNvSpPr txBox="1"/>
            <p:nvPr/>
          </p:nvSpPr>
          <p:spPr>
            <a:xfrm>
              <a:off x="5598269" y="424801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venir Next LT Pro Light" panose="020B0304020202020204" pitchFamily="34" charset="0"/>
                </a:rPr>
                <a:t>3 BEDS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C49783-08DF-7C37-46B2-DD3491FE7FD2}"/>
                </a:ext>
              </a:extLst>
            </p:cNvPr>
            <p:cNvSpPr txBox="1"/>
            <p:nvPr/>
          </p:nvSpPr>
          <p:spPr>
            <a:xfrm>
              <a:off x="6472138" y="4248010"/>
              <a:ext cx="914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venir Next LT Pro Light" panose="020B0304020202020204" pitchFamily="34" charset="0"/>
                </a:rPr>
                <a:t>2 BATHS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819E9C20-1525-E3A0-F9D8-0B555C05A2CC}"/>
              </a:ext>
            </a:extLst>
          </p:cNvPr>
          <p:cNvSpPr txBox="1"/>
          <p:nvPr/>
        </p:nvSpPr>
        <p:spPr>
          <a:xfrm>
            <a:off x="1685318" y="6750698"/>
            <a:ext cx="5773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venir Next LT Pro Light" panose="020B0304020202020204" pitchFamily="34" charset="0"/>
              </a:rPr>
              <a:t>Susan Stanley</a:t>
            </a:r>
          </a:p>
          <a:p>
            <a:pPr algn="ctr"/>
            <a:r>
              <a:rPr lang="en-US" sz="1600" dirty="0">
                <a:latin typeface="Avenir Next LT Pro Light" panose="020B0304020202020204" pitchFamily="34" charset="0"/>
              </a:rPr>
              <a:t>843-323-5573</a:t>
            </a:r>
          </a:p>
          <a:p>
            <a:pPr algn="ctr"/>
            <a:r>
              <a:rPr lang="en-US" sz="1600" dirty="0">
                <a:latin typeface="Avenir Next LT Pro Light" panose="020B0304020202020204" pitchFamily="34" charset="0"/>
              </a:rPr>
              <a:t>susancstanley@gmail.com</a:t>
            </a:r>
          </a:p>
        </p:txBody>
      </p:sp>
    </p:spTree>
    <p:extLst>
      <p:ext uri="{BB962C8B-B14F-4D97-AF65-F5344CB8AC3E}">
        <p14:creationId xmlns:p14="http://schemas.microsoft.com/office/powerpoint/2010/main" val="23966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17</TotalTime>
  <Words>31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1</cp:revision>
  <dcterms:created xsi:type="dcterms:W3CDTF">2023-08-15T13:30:33Z</dcterms:created>
  <dcterms:modified xsi:type="dcterms:W3CDTF">2023-08-15T13:48:19Z</dcterms:modified>
</cp:coreProperties>
</file>