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1BF-9FC8-9F0C-E43A-85C76DAF6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89F38-FA51-A208-74B5-84DCFF3F83CD}"/>
              </a:ext>
            </a:extLst>
          </p:cNvPr>
          <p:cNvSpPr/>
          <p:nvPr/>
        </p:nvSpPr>
        <p:spPr>
          <a:xfrm>
            <a:off x="230222" y="246434"/>
            <a:ext cx="8683557" cy="8651132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44085-D999-A760-8263-67AE011B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r="12664"/>
          <a:stretch/>
        </p:blipFill>
        <p:spPr>
          <a:xfrm>
            <a:off x="382621" y="404820"/>
            <a:ext cx="8378758" cy="8334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1371600" y="1348902"/>
            <a:ext cx="6400800" cy="64008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1371600" y="1654503"/>
            <a:ext cx="3369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 Light" panose="020B0304020202020204" pitchFamily="34" charset="0"/>
              </a:rPr>
              <a:t>NEW INCENTIVES!</a:t>
            </a:r>
          </a:p>
          <a:p>
            <a:pPr algn="ctr"/>
            <a:r>
              <a:rPr lang="en-US" dirty="0">
                <a:latin typeface="Avenir Next LT Pro Light" panose="020B0304020202020204" pitchFamily="34" charset="0"/>
              </a:rPr>
              <a:t>NEW ARCHITECTURAL ROOF</a:t>
            </a:r>
            <a:endParaRPr lang="en-US" sz="2400" dirty="0">
              <a:latin typeface="Avenir Next LT Pro Light" panose="020B03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8472" y="1776217"/>
            <a:ext cx="1275052" cy="526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1685318" y="2607013"/>
            <a:ext cx="275599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1BDF7-EE0F-2648-A20F-EAC1A3668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5482" y="4817945"/>
            <a:ext cx="27432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3"/>
          <a:stretch/>
        </p:blipFill>
        <p:spPr>
          <a:xfrm>
            <a:off x="1702340" y="4817945"/>
            <a:ext cx="2743199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715482" y="271483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7640 Brandywine Rd</a:t>
            </a:r>
          </a:p>
          <a:p>
            <a:pPr algn="ctr"/>
            <a:r>
              <a:rPr lang="en-US" sz="1200" dirty="0" err="1">
                <a:latin typeface="Avenir Next LT Pro Light" panose="020B0304020202020204" pitchFamily="34" charset="0"/>
              </a:rPr>
              <a:t>Pepperhill</a:t>
            </a:r>
            <a:endParaRPr lang="en-US" sz="1200" dirty="0">
              <a:latin typeface="Avenir Next LT Pro Light" panose="020B0304020202020204" pitchFamily="34" charset="0"/>
            </a:endParaRP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North Charleston</a:t>
            </a: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MLS# 23018422 | $310,000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4756013" y="3737720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1,502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2 BATHS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1685318" y="6750698"/>
            <a:ext cx="5773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venir Next LT Pro Light" panose="020B0304020202020204" pitchFamily="34" charset="0"/>
              </a:rPr>
              <a:t>Susan Stanley</a:t>
            </a:r>
          </a:p>
          <a:p>
            <a:pPr algn="ctr"/>
            <a:r>
              <a:rPr lang="en-US" sz="1600" dirty="0">
                <a:latin typeface="Avenir Next LT Pro Light" panose="020B0304020202020204" pitchFamily="34" charset="0"/>
              </a:rPr>
              <a:t>843-323-5573</a:t>
            </a:r>
          </a:p>
          <a:p>
            <a:pPr algn="ctr"/>
            <a:r>
              <a:rPr lang="en-US" sz="1600" dirty="0">
                <a:latin typeface="Avenir Next LT Pro Light" panose="020B0304020202020204" pitchFamily="34" charset="0"/>
              </a:rPr>
              <a:t>susancstanley@gmail.com</a:t>
            </a:r>
          </a:p>
        </p:txBody>
      </p:sp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</TotalTime>
  <Words>32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5</cp:revision>
  <dcterms:created xsi:type="dcterms:W3CDTF">2023-08-15T13:30:33Z</dcterms:created>
  <dcterms:modified xsi:type="dcterms:W3CDTF">2023-09-18T18:19:27Z</dcterms:modified>
</cp:coreProperties>
</file>