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5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661" y="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554BE-1530-4995-9C68-8CCE5980D21E}"/>
              </a:ext>
            </a:extLst>
          </p:cNvPr>
          <p:cNvSpPr>
            <a:spLocks noGrp="1"/>
          </p:cNvSpPr>
          <p:nvPr>
            <p:ph type="ctrTitle"/>
          </p:nvPr>
        </p:nvSpPr>
        <p:spPr>
          <a:xfrm>
            <a:off x="1028700" y="1646133"/>
            <a:ext cx="6172200" cy="3501813"/>
          </a:xfrm>
        </p:spPr>
        <p:txBody>
          <a:bodyPr anchor="b"/>
          <a:lstStyle>
            <a:lvl1pPr algn="ctr">
              <a:defRPr sz="4050"/>
            </a:lvl1pPr>
          </a:lstStyle>
          <a:p>
            <a:r>
              <a:rPr lang="en-US"/>
              <a:t>Click to edit Master title style</a:t>
            </a:r>
          </a:p>
        </p:txBody>
      </p:sp>
      <p:sp>
        <p:nvSpPr>
          <p:cNvPr id="3" name="Subtitle 2">
            <a:extLst>
              <a:ext uri="{FF2B5EF4-FFF2-40B4-BE49-F238E27FC236}">
                <a16:creationId xmlns:a16="http://schemas.microsoft.com/office/drawing/2014/main" id="{E44D16D5-8088-42BD-B5CB-3DA675226417}"/>
              </a:ext>
            </a:extLst>
          </p:cNvPr>
          <p:cNvSpPr>
            <a:spLocks noGrp="1"/>
          </p:cNvSpPr>
          <p:nvPr>
            <p:ph type="subTitle" idx="1"/>
          </p:nvPr>
        </p:nvSpPr>
        <p:spPr>
          <a:xfrm>
            <a:off x="1028700" y="5282989"/>
            <a:ext cx="6172200" cy="2428451"/>
          </a:xfrm>
        </p:spPr>
        <p:txBody>
          <a:bodyPr/>
          <a:lstStyle>
            <a:lvl1pPr marL="0" indent="0" algn="ctr">
              <a:buNone/>
              <a:defRPr sz="1620"/>
            </a:lvl1pPr>
            <a:lvl2pPr marL="308610" indent="0" algn="ctr">
              <a:buNone/>
              <a:defRPr sz="1350"/>
            </a:lvl2pPr>
            <a:lvl3pPr marL="617220" indent="0" algn="ctr">
              <a:buNone/>
              <a:defRPr sz="1215"/>
            </a:lvl3pPr>
            <a:lvl4pPr marL="925830" indent="0" algn="ctr">
              <a:buNone/>
              <a:defRPr sz="1080"/>
            </a:lvl4pPr>
            <a:lvl5pPr marL="1234440" indent="0" algn="ctr">
              <a:buNone/>
              <a:defRPr sz="1080"/>
            </a:lvl5pPr>
            <a:lvl6pPr marL="1543050" indent="0" algn="ctr">
              <a:buNone/>
              <a:defRPr sz="1080"/>
            </a:lvl6pPr>
            <a:lvl7pPr marL="1851660" indent="0" algn="ctr">
              <a:buNone/>
              <a:defRPr sz="1080"/>
            </a:lvl7pPr>
            <a:lvl8pPr marL="2160270" indent="0" algn="ctr">
              <a:buNone/>
              <a:defRPr sz="1080"/>
            </a:lvl8pPr>
            <a:lvl9pPr marL="2468880" indent="0" algn="ctr">
              <a:buNone/>
              <a:defRPr sz="1080"/>
            </a:lvl9pPr>
          </a:lstStyle>
          <a:p>
            <a:r>
              <a:rPr lang="en-US"/>
              <a:t>Click to edit Master subtitle style</a:t>
            </a:r>
          </a:p>
        </p:txBody>
      </p:sp>
      <p:sp>
        <p:nvSpPr>
          <p:cNvPr id="4" name="Date Placeholder 3">
            <a:extLst>
              <a:ext uri="{FF2B5EF4-FFF2-40B4-BE49-F238E27FC236}">
                <a16:creationId xmlns:a16="http://schemas.microsoft.com/office/drawing/2014/main" id="{F3B48594-4CB1-49FD-B8E9-D9C35A12112F}"/>
              </a:ext>
            </a:extLst>
          </p:cNvPr>
          <p:cNvSpPr>
            <a:spLocks noGrp="1"/>
          </p:cNvSpPr>
          <p:nvPr>
            <p:ph type="dt" sz="half" idx="10"/>
          </p:nvPr>
        </p:nvSpPr>
        <p:spPr/>
        <p:txBody>
          <a:bodyPr/>
          <a:lstStyle/>
          <a:p>
            <a:fld id="{4F8AA163-ADB9-4D73-93F7-EFC8B7E0FF67}" type="datetimeFigureOut">
              <a:rPr lang="en-US" smtClean="0"/>
              <a:t>6/23/2021</a:t>
            </a:fld>
            <a:endParaRPr lang="en-US"/>
          </a:p>
        </p:txBody>
      </p:sp>
      <p:sp>
        <p:nvSpPr>
          <p:cNvPr id="5" name="Footer Placeholder 4">
            <a:extLst>
              <a:ext uri="{FF2B5EF4-FFF2-40B4-BE49-F238E27FC236}">
                <a16:creationId xmlns:a16="http://schemas.microsoft.com/office/drawing/2014/main" id="{1F69A3CA-F420-496C-A96F-9AC069AFF1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6D5CCA-A0A2-4B6C-8547-C6BDF72EB27D}"/>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281960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7FC4-E9D3-41FD-BD35-8AD262F2F0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D6EF47-2243-49DA-93B9-75660E9614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419A8-6C33-4DE8-92E6-C35C40F9D25F}"/>
              </a:ext>
            </a:extLst>
          </p:cNvPr>
          <p:cNvSpPr>
            <a:spLocks noGrp="1"/>
          </p:cNvSpPr>
          <p:nvPr>
            <p:ph type="dt" sz="half" idx="10"/>
          </p:nvPr>
        </p:nvSpPr>
        <p:spPr/>
        <p:txBody>
          <a:bodyPr/>
          <a:lstStyle/>
          <a:p>
            <a:fld id="{4F8AA163-ADB9-4D73-93F7-EFC8B7E0FF67}" type="datetimeFigureOut">
              <a:rPr lang="en-US" smtClean="0"/>
              <a:t>6/23/2021</a:t>
            </a:fld>
            <a:endParaRPr lang="en-US"/>
          </a:p>
        </p:txBody>
      </p:sp>
      <p:sp>
        <p:nvSpPr>
          <p:cNvPr id="5" name="Footer Placeholder 4">
            <a:extLst>
              <a:ext uri="{FF2B5EF4-FFF2-40B4-BE49-F238E27FC236}">
                <a16:creationId xmlns:a16="http://schemas.microsoft.com/office/drawing/2014/main" id="{84C97A3B-23C3-48D7-A182-949A3F5421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B7C3A8-A62A-4E5B-A4A1-6640EDB98975}"/>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2374104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D5AC30-3E9B-4388-9FE9-FD4DA554AF12}"/>
              </a:ext>
            </a:extLst>
          </p:cNvPr>
          <p:cNvSpPr>
            <a:spLocks noGrp="1"/>
          </p:cNvSpPr>
          <p:nvPr>
            <p:ph type="title" orient="vert"/>
          </p:nvPr>
        </p:nvSpPr>
        <p:spPr>
          <a:xfrm>
            <a:off x="5889307" y="535517"/>
            <a:ext cx="1774508"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F92B27-6619-4330-8CED-402D5070B4F3}"/>
              </a:ext>
            </a:extLst>
          </p:cNvPr>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445642-52B2-4152-9329-F938189DD55C}"/>
              </a:ext>
            </a:extLst>
          </p:cNvPr>
          <p:cNvSpPr>
            <a:spLocks noGrp="1"/>
          </p:cNvSpPr>
          <p:nvPr>
            <p:ph type="dt" sz="half" idx="10"/>
          </p:nvPr>
        </p:nvSpPr>
        <p:spPr/>
        <p:txBody>
          <a:bodyPr/>
          <a:lstStyle/>
          <a:p>
            <a:fld id="{4F8AA163-ADB9-4D73-93F7-EFC8B7E0FF67}" type="datetimeFigureOut">
              <a:rPr lang="en-US" smtClean="0"/>
              <a:t>6/23/2021</a:t>
            </a:fld>
            <a:endParaRPr lang="en-US"/>
          </a:p>
        </p:txBody>
      </p:sp>
      <p:sp>
        <p:nvSpPr>
          <p:cNvPr id="5" name="Footer Placeholder 4">
            <a:extLst>
              <a:ext uri="{FF2B5EF4-FFF2-40B4-BE49-F238E27FC236}">
                <a16:creationId xmlns:a16="http://schemas.microsoft.com/office/drawing/2014/main" id="{4C839504-9FF3-44F1-8EEC-01B550D87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026E46-2C03-45E1-8B19-22EE5C3E1C59}"/>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611288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9E1F2-5E1E-40D7-AC21-9DBE084D0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0A6747-13F9-4FAA-8FC2-9F6892F730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CFAEE-2496-40CC-A677-F9CFC102913C}"/>
              </a:ext>
            </a:extLst>
          </p:cNvPr>
          <p:cNvSpPr>
            <a:spLocks noGrp="1"/>
          </p:cNvSpPr>
          <p:nvPr>
            <p:ph type="dt" sz="half" idx="10"/>
          </p:nvPr>
        </p:nvSpPr>
        <p:spPr/>
        <p:txBody>
          <a:bodyPr/>
          <a:lstStyle/>
          <a:p>
            <a:fld id="{4F8AA163-ADB9-4D73-93F7-EFC8B7E0FF67}" type="datetimeFigureOut">
              <a:rPr lang="en-US" smtClean="0"/>
              <a:t>6/23/2021</a:t>
            </a:fld>
            <a:endParaRPr lang="en-US"/>
          </a:p>
        </p:txBody>
      </p:sp>
      <p:sp>
        <p:nvSpPr>
          <p:cNvPr id="5" name="Footer Placeholder 4">
            <a:extLst>
              <a:ext uri="{FF2B5EF4-FFF2-40B4-BE49-F238E27FC236}">
                <a16:creationId xmlns:a16="http://schemas.microsoft.com/office/drawing/2014/main" id="{6F649E43-BB4C-41F3-AFA3-9C5319CFFC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9DF507-843D-43F9-96F3-D8E6CD3E79AC}"/>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459006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0283-871A-48A0-A75D-5DF92C5C0A5D}"/>
              </a:ext>
            </a:extLst>
          </p:cNvPr>
          <p:cNvSpPr>
            <a:spLocks noGrp="1"/>
          </p:cNvSpPr>
          <p:nvPr>
            <p:ph type="title"/>
          </p:nvPr>
        </p:nvSpPr>
        <p:spPr>
          <a:xfrm>
            <a:off x="561499" y="2507617"/>
            <a:ext cx="7098030" cy="4184014"/>
          </a:xfrm>
        </p:spPr>
        <p:txBody>
          <a:bodyPr anchor="b"/>
          <a:lstStyle>
            <a:lvl1pPr>
              <a:defRPr sz="4050"/>
            </a:lvl1pPr>
          </a:lstStyle>
          <a:p>
            <a:r>
              <a:rPr lang="en-US"/>
              <a:t>Click to edit Master title style</a:t>
            </a:r>
          </a:p>
        </p:txBody>
      </p:sp>
      <p:sp>
        <p:nvSpPr>
          <p:cNvPr id="3" name="Text Placeholder 2">
            <a:extLst>
              <a:ext uri="{FF2B5EF4-FFF2-40B4-BE49-F238E27FC236}">
                <a16:creationId xmlns:a16="http://schemas.microsoft.com/office/drawing/2014/main" id="{409A16F7-BEB3-49FE-8251-0B3448183CCE}"/>
              </a:ext>
            </a:extLst>
          </p:cNvPr>
          <p:cNvSpPr>
            <a:spLocks noGrp="1"/>
          </p:cNvSpPr>
          <p:nvPr>
            <p:ph type="body" idx="1"/>
          </p:nvPr>
        </p:nvSpPr>
        <p:spPr>
          <a:xfrm>
            <a:off x="561499" y="6731213"/>
            <a:ext cx="7098030" cy="2200274"/>
          </a:xfrm>
        </p:spPr>
        <p:txBody>
          <a:bodyPr/>
          <a:lstStyle>
            <a:lvl1pPr marL="0" indent="0">
              <a:buNone/>
              <a:defRPr sz="1620">
                <a:solidFill>
                  <a:schemeClr val="tx1">
                    <a:tint val="75000"/>
                  </a:schemeClr>
                </a:solidFill>
              </a:defRPr>
            </a:lvl1pPr>
            <a:lvl2pPr marL="308610" indent="0">
              <a:buNone/>
              <a:defRPr sz="1350">
                <a:solidFill>
                  <a:schemeClr val="tx1">
                    <a:tint val="75000"/>
                  </a:schemeClr>
                </a:solidFill>
              </a:defRPr>
            </a:lvl2pPr>
            <a:lvl3pPr marL="617220" indent="0">
              <a:buNone/>
              <a:defRPr sz="1215">
                <a:solidFill>
                  <a:schemeClr val="tx1">
                    <a:tint val="75000"/>
                  </a:schemeClr>
                </a:solidFill>
              </a:defRPr>
            </a:lvl3pPr>
            <a:lvl4pPr marL="925830" indent="0">
              <a:buNone/>
              <a:defRPr sz="1080">
                <a:solidFill>
                  <a:schemeClr val="tx1">
                    <a:tint val="75000"/>
                  </a:schemeClr>
                </a:solidFill>
              </a:defRPr>
            </a:lvl4pPr>
            <a:lvl5pPr marL="1234440" indent="0">
              <a:buNone/>
              <a:defRPr sz="1080">
                <a:solidFill>
                  <a:schemeClr val="tx1">
                    <a:tint val="75000"/>
                  </a:schemeClr>
                </a:solidFill>
              </a:defRPr>
            </a:lvl5pPr>
            <a:lvl6pPr marL="1543050" indent="0">
              <a:buNone/>
              <a:defRPr sz="1080">
                <a:solidFill>
                  <a:schemeClr val="tx1">
                    <a:tint val="75000"/>
                  </a:schemeClr>
                </a:solidFill>
              </a:defRPr>
            </a:lvl6pPr>
            <a:lvl7pPr marL="1851660" indent="0">
              <a:buNone/>
              <a:defRPr sz="1080">
                <a:solidFill>
                  <a:schemeClr val="tx1">
                    <a:tint val="75000"/>
                  </a:schemeClr>
                </a:solidFill>
              </a:defRPr>
            </a:lvl7pPr>
            <a:lvl8pPr marL="2160270" indent="0">
              <a:buNone/>
              <a:defRPr sz="1080">
                <a:solidFill>
                  <a:schemeClr val="tx1">
                    <a:tint val="75000"/>
                  </a:schemeClr>
                </a:solidFill>
              </a:defRPr>
            </a:lvl8pPr>
            <a:lvl9pPr marL="2468880" indent="0">
              <a:buNone/>
              <a:defRPr sz="108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F23A49-6E3E-45C5-938D-3664A5FE1486}"/>
              </a:ext>
            </a:extLst>
          </p:cNvPr>
          <p:cNvSpPr>
            <a:spLocks noGrp="1"/>
          </p:cNvSpPr>
          <p:nvPr>
            <p:ph type="dt" sz="half" idx="10"/>
          </p:nvPr>
        </p:nvSpPr>
        <p:spPr/>
        <p:txBody>
          <a:bodyPr/>
          <a:lstStyle/>
          <a:p>
            <a:fld id="{4F8AA163-ADB9-4D73-93F7-EFC8B7E0FF67}" type="datetimeFigureOut">
              <a:rPr lang="en-US" smtClean="0"/>
              <a:t>6/23/2021</a:t>
            </a:fld>
            <a:endParaRPr lang="en-US"/>
          </a:p>
        </p:txBody>
      </p:sp>
      <p:sp>
        <p:nvSpPr>
          <p:cNvPr id="5" name="Footer Placeholder 4">
            <a:extLst>
              <a:ext uri="{FF2B5EF4-FFF2-40B4-BE49-F238E27FC236}">
                <a16:creationId xmlns:a16="http://schemas.microsoft.com/office/drawing/2014/main" id="{763B3EAE-F504-4767-9D68-E9084A326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2D9BB-52CA-45BF-83CF-4A4CF5ECC736}"/>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375787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3720F-7BF5-4810-8B9C-FB01AD71B9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DA479A-C696-4CAF-8C47-F30F0041E089}"/>
              </a:ext>
            </a:extLst>
          </p:cNvPr>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2DD3C5-3D6F-4958-9F00-42C580631E7F}"/>
              </a:ext>
            </a:extLst>
          </p:cNvPr>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DF8D65-A831-4341-A3E1-45751592AD9D}"/>
              </a:ext>
            </a:extLst>
          </p:cNvPr>
          <p:cNvSpPr>
            <a:spLocks noGrp="1"/>
          </p:cNvSpPr>
          <p:nvPr>
            <p:ph type="dt" sz="half" idx="10"/>
          </p:nvPr>
        </p:nvSpPr>
        <p:spPr/>
        <p:txBody>
          <a:bodyPr/>
          <a:lstStyle/>
          <a:p>
            <a:fld id="{4F8AA163-ADB9-4D73-93F7-EFC8B7E0FF67}" type="datetimeFigureOut">
              <a:rPr lang="en-US" smtClean="0"/>
              <a:t>6/23/2021</a:t>
            </a:fld>
            <a:endParaRPr lang="en-US"/>
          </a:p>
        </p:txBody>
      </p:sp>
      <p:sp>
        <p:nvSpPr>
          <p:cNvPr id="6" name="Footer Placeholder 5">
            <a:extLst>
              <a:ext uri="{FF2B5EF4-FFF2-40B4-BE49-F238E27FC236}">
                <a16:creationId xmlns:a16="http://schemas.microsoft.com/office/drawing/2014/main" id="{125DF598-C33A-4F89-BB43-907E5FB407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E4ED62-0294-4574-9A88-4F3410171701}"/>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334735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2270-DDEE-48FB-BB38-7E67AF635971}"/>
              </a:ext>
            </a:extLst>
          </p:cNvPr>
          <p:cNvSpPr>
            <a:spLocks noGrp="1"/>
          </p:cNvSpPr>
          <p:nvPr>
            <p:ph type="title"/>
          </p:nvPr>
        </p:nvSpPr>
        <p:spPr>
          <a:xfrm>
            <a:off x="566857" y="535517"/>
            <a:ext cx="7098030"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7BE4F9-13D6-492D-8BE2-4B095BC196FC}"/>
              </a:ext>
            </a:extLst>
          </p:cNvPr>
          <p:cNvSpPr>
            <a:spLocks noGrp="1"/>
          </p:cNvSpPr>
          <p:nvPr>
            <p:ph type="body" idx="1"/>
          </p:nvPr>
        </p:nvSpPr>
        <p:spPr>
          <a:xfrm>
            <a:off x="566857" y="2465706"/>
            <a:ext cx="3481506" cy="1208404"/>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4" name="Content Placeholder 3">
            <a:extLst>
              <a:ext uri="{FF2B5EF4-FFF2-40B4-BE49-F238E27FC236}">
                <a16:creationId xmlns:a16="http://schemas.microsoft.com/office/drawing/2014/main" id="{1493AEFA-E6F9-4D82-BD5B-2255AE0CB474}"/>
              </a:ext>
            </a:extLst>
          </p:cNvPr>
          <p:cNvSpPr>
            <a:spLocks noGrp="1"/>
          </p:cNvSpPr>
          <p:nvPr>
            <p:ph sz="half" idx="2"/>
          </p:nvPr>
        </p:nvSpPr>
        <p:spPr>
          <a:xfrm>
            <a:off x="566857"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87451E-CBA6-46B9-9860-B2AD188929EB}"/>
              </a:ext>
            </a:extLst>
          </p:cNvPr>
          <p:cNvSpPr>
            <a:spLocks noGrp="1"/>
          </p:cNvSpPr>
          <p:nvPr>
            <p:ph type="body" sz="quarter" idx="3"/>
          </p:nvPr>
        </p:nvSpPr>
        <p:spPr>
          <a:xfrm>
            <a:off x="4166235" y="2465706"/>
            <a:ext cx="3498652" cy="1208404"/>
          </a:xfrm>
        </p:spPr>
        <p:txBody>
          <a:bodyPr anchor="b"/>
          <a:lstStyle>
            <a:lvl1pPr marL="0" indent="0">
              <a:buNone/>
              <a:defRPr sz="1620" b="1"/>
            </a:lvl1pPr>
            <a:lvl2pPr marL="308610" indent="0">
              <a:buNone/>
              <a:defRPr sz="1350" b="1"/>
            </a:lvl2pPr>
            <a:lvl3pPr marL="617220" indent="0">
              <a:buNone/>
              <a:defRPr sz="1215" b="1"/>
            </a:lvl3pPr>
            <a:lvl4pPr marL="925830" indent="0">
              <a:buNone/>
              <a:defRPr sz="1080" b="1"/>
            </a:lvl4pPr>
            <a:lvl5pPr marL="1234440" indent="0">
              <a:buNone/>
              <a:defRPr sz="1080" b="1"/>
            </a:lvl5pPr>
            <a:lvl6pPr marL="1543050" indent="0">
              <a:buNone/>
              <a:defRPr sz="1080" b="1"/>
            </a:lvl6pPr>
            <a:lvl7pPr marL="1851660" indent="0">
              <a:buNone/>
              <a:defRPr sz="1080" b="1"/>
            </a:lvl7pPr>
            <a:lvl8pPr marL="2160270" indent="0">
              <a:buNone/>
              <a:defRPr sz="1080" b="1"/>
            </a:lvl8pPr>
            <a:lvl9pPr marL="2468880" indent="0">
              <a:buNone/>
              <a:defRPr sz="1080" b="1"/>
            </a:lvl9pPr>
          </a:lstStyle>
          <a:p>
            <a:pPr lvl="0"/>
            <a:r>
              <a:rPr lang="en-US"/>
              <a:t>Click to edit Master text styles</a:t>
            </a:r>
          </a:p>
        </p:txBody>
      </p:sp>
      <p:sp>
        <p:nvSpPr>
          <p:cNvPr id="6" name="Content Placeholder 5">
            <a:extLst>
              <a:ext uri="{FF2B5EF4-FFF2-40B4-BE49-F238E27FC236}">
                <a16:creationId xmlns:a16="http://schemas.microsoft.com/office/drawing/2014/main" id="{764E5368-3285-4254-B37C-D88E2DD555D3}"/>
              </a:ext>
            </a:extLst>
          </p:cNvPr>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B128A9-D01B-4366-89B7-FB5AE93F0744}"/>
              </a:ext>
            </a:extLst>
          </p:cNvPr>
          <p:cNvSpPr>
            <a:spLocks noGrp="1"/>
          </p:cNvSpPr>
          <p:nvPr>
            <p:ph type="dt" sz="half" idx="10"/>
          </p:nvPr>
        </p:nvSpPr>
        <p:spPr/>
        <p:txBody>
          <a:bodyPr/>
          <a:lstStyle/>
          <a:p>
            <a:fld id="{4F8AA163-ADB9-4D73-93F7-EFC8B7E0FF67}" type="datetimeFigureOut">
              <a:rPr lang="en-US" smtClean="0"/>
              <a:t>6/23/2021</a:t>
            </a:fld>
            <a:endParaRPr lang="en-US"/>
          </a:p>
        </p:txBody>
      </p:sp>
      <p:sp>
        <p:nvSpPr>
          <p:cNvPr id="8" name="Footer Placeholder 7">
            <a:extLst>
              <a:ext uri="{FF2B5EF4-FFF2-40B4-BE49-F238E27FC236}">
                <a16:creationId xmlns:a16="http://schemas.microsoft.com/office/drawing/2014/main" id="{13567A05-6CF8-4698-B72E-B7F04B61F6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DED7ED-2179-4284-BC6F-7EE629A77B7E}"/>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21772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2CFB-A21A-411A-A8C6-DC5F8D1D16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F1411A-CD21-4715-BA45-3243E161707F}"/>
              </a:ext>
            </a:extLst>
          </p:cNvPr>
          <p:cNvSpPr>
            <a:spLocks noGrp="1"/>
          </p:cNvSpPr>
          <p:nvPr>
            <p:ph type="dt" sz="half" idx="10"/>
          </p:nvPr>
        </p:nvSpPr>
        <p:spPr/>
        <p:txBody>
          <a:bodyPr/>
          <a:lstStyle/>
          <a:p>
            <a:fld id="{4F8AA163-ADB9-4D73-93F7-EFC8B7E0FF67}" type="datetimeFigureOut">
              <a:rPr lang="en-US" smtClean="0"/>
              <a:t>6/23/2021</a:t>
            </a:fld>
            <a:endParaRPr lang="en-US"/>
          </a:p>
        </p:txBody>
      </p:sp>
      <p:sp>
        <p:nvSpPr>
          <p:cNvPr id="4" name="Footer Placeholder 3">
            <a:extLst>
              <a:ext uri="{FF2B5EF4-FFF2-40B4-BE49-F238E27FC236}">
                <a16:creationId xmlns:a16="http://schemas.microsoft.com/office/drawing/2014/main" id="{AC80F24D-BD7D-4C3C-AFCE-CDB0B051A8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A9C02D-1709-4452-AA78-D029F3EDE372}"/>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81627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47E747-A24B-4E88-A609-BAC240295B7C}"/>
              </a:ext>
            </a:extLst>
          </p:cNvPr>
          <p:cNvSpPr>
            <a:spLocks noGrp="1"/>
          </p:cNvSpPr>
          <p:nvPr>
            <p:ph type="dt" sz="half" idx="10"/>
          </p:nvPr>
        </p:nvSpPr>
        <p:spPr/>
        <p:txBody>
          <a:bodyPr/>
          <a:lstStyle/>
          <a:p>
            <a:fld id="{4F8AA163-ADB9-4D73-93F7-EFC8B7E0FF67}" type="datetimeFigureOut">
              <a:rPr lang="en-US" smtClean="0"/>
              <a:t>6/23/2021</a:t>
            </a:fld>
            <a:endParaRPr lang="en-US"/>
          </a:p>
        </p:txBody>
      </p:sp>
      <p:sp>
        <p:nvSpPr>
          <p:cNvPr id="3" name="Footer Placeholder 2">
            <a:extLst>
              <a:ext uri="{FF2B5EF4-FFF2-40B4-BE49-F238E27FC236}">
                <a16:creationId xmlns:a16="http://schemas.microsoft.com/office/drawing/2014/main" id="{FD108693-3342-491F-BB94-647733FCAD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EFCF6D-A899-4A9D-9595-DBA1B2EB3B3D}"/>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979656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7A8E2-0285-4A7C-98E3-8E935AEED174}"/>
              </a:ext>
            </a:extLst>
          </p:cNvPr>
          <p:cNvSpPr>
            <a:spLocks noGrp="1"/>
          </p:cNvSpPr>
          <p:nvPr>
            <p:ph type="title"/>
          </p:nvPr>
        </p:nvSpPr>
        <p:spPr>
          <a:xfrm>
            <a:off x="566857" y="670560"/>
            <a:ext cx="2654260" cy="2346960"/>
          </a:xfrm>
        </p:spPr>
        <p:txBody>
          <a:bodyPr anchor="b"/>
          <a:lstStyle>
            <a:lvl1pPr>
              <a:defRPr sz="2160"/>
            </a:lvl1pPr>
          </a:lstStyle>
          <a:p>
            <a:r>
              <a:rPr lang="en-US"/>
              <a:t>Click to edit Master title style</a:t>
            </a:r>
          </a:p>
        </p:txBody>
      </p:sp>
      <p:sp>
        <p:nvSpPr>
          <p:cNvPr id="3" name="Content Placeholder 2">
            <a:extLst>
              <a:ext uri="{FF2B5EF4-FFF2-40B4-BE49-F238E27FC236}">
                <a16:creationId xmlns:a16="http://schemas.microsoft.com/office/drawing/2014/main" id="{25E5F8A8-5CFF-4E96-9A12-D5C0A9DCDA93}"/>
              </a:ext>
            </a:extLst>
          </p:cNvPr>
          <p:cNvSpPr>
            <a:spLocks noGrp="1"/>
          </p:cNvSpPr>
          <p:nvPr>
            <p:ph idx="1"/>
          </p:nvPr>
        </p:nvSpPr>
        <p:spPr>
          <a:xfrm>
            <a:off x="3498652" y="1448224"/>
            <a:ext cx="4166235" cy="7147983"/>
          </a:xfrm>
        </p:spPr>
        <p:txBody>
          <a:bodyPr/>
          <a:lstStyle>
            <a:lvl1pPr>
              <a:defRPr sz="2160"/>
            </a:lvl1pPr>
            <a:lvl2pPr>
              <a:defRPr sz="1890"/>
            </a:lvl2pPr>
            <a:lvl3pPr>
              <a:defRPr sz="162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A91BED-B6B6-421E-91EF-C75233FECB55}"/>
              </a:ext>
            </a:extLst>
          </p:cNvPr>
          <p:cNvSpPr>
            <a:spLocks noGrp="1"/>
          </p:cNvSpPr>
          <p:nvPr>
            <p:ph type="body" sz="half" idx="2"/>
          </p:nvPr>
        </p:nvSpPr>
        <p:spPr>
          <a:xfrm>
            <a:off x="566857" y="3017520"/>
            <a:ext cx="2654260" cy="5590329"/>
          </a:xfrm>
        </p:spPr>
        <p:txBody>
          <a:bodyPr/>
          <a:lstStyle>
            <a:lvl1pPr marL="0" indent="0">
              <a:buNone/>
              <a:defRPr sz="1080"/>
            </a:lvl1pPr>
            <a:lvl2pPr marL="308610" indent="0">
              <a:buNone/>
              <a:defRPr sz="945"/>
            </a:lvl2pPr>
            <a:lvl3pPr marL="617220" indent="0">
              <a:buNone/>
              <a:defRPr sz="810"/>
            </a:lvl3pPr>
            <a:lvl4pPr marL="925830" indent="0">
              <a:buNone/>
              <a:defRPr sz="675"/>
            </a:lvl4pPr>
            <a:lvl5pPr marL="1234440" indent="0">
              <a:buNone/>
              <a:defRPr sz="675"/>
            </a:lvl5pPr>
            <a:lvl6pPr marL="1543050" indent="0">
              <a:buNone/>
              <a:defRPr sz="675"/>
            </a:lvl6pPr>
            <a:lvl7pPr marL="1851660" indent="0">
              <a:buNone/>
              <a:defRPr sz="675"/>
            </a:lvl7pPr>
            <a:lvl8pPr marL="2160270" indent="0">
              <a:buNone/>
              <a:defRPr sz="675"/>
            </a:lvl8pPr>
            <a:lvl9pPr marL="246888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65F12F70-F8FF-4B78-87A1-9072F8845615}"/>
              </a:ext>
            </a:extLst>
          </p:cNvPr>
          <p:cNvSpPr>
            <a:spLocks noGrp="1"/>
          </p:cNvSpPr>
          <p:nvPr>
            <p:ph type="dt" sz="half" idx="10"/>
          </p:nvPr>
        </p:nvSpPr>
        <p:spPr/>
        <p:txBody>
          <a:bodyPr/>
          <a:lstStyle/>
          <a:p>
            <a:fld id="{4F8AA163-ADB9-4D73-93F7-EFC8B7E0FF67}" type="datetimeFigureOut">
              <a:rPr lang="en-US" smtClean="0"/>
              <a:t>6/23/2021</a:t>
            </a:fld>
            <a:endParaRPr lang="en-US"/>
          </a:p>
        </p:txBody>
      </p:sp>
      <p:sp>
        <p:nvSpPr>
          <p:cNvPr id="6" name="Footer Placeholder 5">
            <a:extLst>
              <a:ext uri="{FF2B5EF4-FFF2-40B4-BE49-F238E27FC236}">
                <a16:creationId xmlns:a16="http://schemas.microsoft.com/office/drawing/2014/main" id="{6AA04EE0-F695-40F8-9F9D-ED699DF41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7D0D79-8E73-4BF1-BEA0-3567A0614EAB}"/>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5575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A96B2-1C05-4E53-BC20-ED67ED46FB6A}"/>
              </a:ext>
            </a:extLst>
          </p:cNvPr>
          <p:cNvSpPr>
            <a:spLocks noGrp="1"/>
          </p:cNvSpPr>
          <p:nvPr>
            <p:ph type="title"/>
          </p:nvPr>
        </p:nvSpPr>
        <p:spPr>
          <a:xfrm>
            <a:off x="566857" y="670560"/>
            <a:ext cx="2654260" cy="2346960"/>
          </a:xfrm>
        </p:spPr>
        <p:txBody>
          <a:bodyPr anchor="b"/>
          <a:lstStyle>
            <a:lvl1pPr>
              <a:defRPr sz="2160"/>
            </a:lvl1pPr>
          </a:lstStyle>
          <a:p>
            <a:r>
              <a:rPr lang="en-US"/>
              <a:t>Click to edit Master title style</a:t>
            </a:r>
          </a:p>
        </p:txBody>
      </p:sp>
      <p:sp>
        <p:nvSpPr>
          <p:cNvPr id="3" name="Picture Placeholder 2">
            <a:extLst>
              <a:ext uri="{FF2B5EF4-FFF2-40B4-BE49-F238E27FC236}">
                <a16:creationId xmlns:a16="http://schemas.microsoft.com/office/drawing/2014/main" id="{A37D504F-87CB-433F-9782-A2817D576632}"/>
              </a:ext>
            </a:extLst>
          </p:cNvPr>
          <p:cNvSpPr>
            <a:spLocks noGrp="1"/>
          </p:cNvSpPr>
          <p:nvPr>
            <p:ph type="pic" idx="1"/>
          </p:nvPr>
        </p:nvSpPr>
        <p:spPr>
          <a:xfrm>
            <a:off x="3498652" y="1448224"/>
            <a:ext cx="4166235" cy="7147983"/>
          </a:xfrm>
        </p:spPr>
        <p:txBody>
          <a:bodyPr/>
          <a:lstStyle>
            <a:lvl1pPr marL="0" indent="0">
              <a:buNone/>
              <a:defRPr sz="2160"/>
            </a:lvl1pPr>
            <a:lvl2pPr marL="308610" indent="0">
              <a:buNone/>
              <a:defRPr sz="1890"/>
            </a:lvl2pPr>
            <a:lvl3pPr marL="617220" indent="0">
              <a:buNone/>
              <a:defRPr sz="1620"/>
            </a:lvl3pPr>
            <a:lvl4pPr marL="925830" indent="0">
              <a:buNone/>
              <a:defRPr sz="1350"/>
            </a:lvl4pPr>
            <a:lvl5pPr marL="1234440" indent="0">
              <a:buNone/>
              <a:defRPr sz="1350"/>
            </a:lvl5pPr>
            <a:lvl6pPr marL="1543050" indent="0">
              <a:buNone/>
              <a:defRPr sz="1350"/>
            </a:lvl6pPr>
            <a:lvl7pPr marL="1851660" indent="0">
              <a:buNone/>
              <a:defRPr sz="1350"/>
            </a:lvl7pPr>
            <a:lvl8pPr marL="2160270" indent="0">
              <a:buNone/>
              <a:defRPr sz="1350"/>
            </a:lvl8pPr>
            <a:lvl9pPr marL="2468880" indent="0">
              <a:buNone/>
              <a:defRPr sz="1350"/>
            </a:lvl9pPr>
          </a:lstStyle>
          <a:p>
            <a:endParaRPr lang="en-US"/>
          </a:p>
        </p:txBody>
      </p:sp>
      <p:sp>
        <p:nvSpPr>
          <p:cNvPr id="4" name="Text Placeholder 3">
            <a:extLst>
              <a:ext uri="{FF2B5EF4-FFF2-40B4-BE49-F238E27FC236}">
                <a16:creationId xmlns:a16="http://schemas.microsoft.com/office/drawing/2014/main" id="{CB912B83-1E13-486F-A6FF-20A749FCA94D}"/>
              </a:ext>
            </a:extLst>
          </p:cNvPr>
          <p:cNvSpPr>
            <a:spLocks noGrp="1"/>
          </p:cNvSpPr>
          <p:nvPr>
            <p:ph type="body" sz="half" idx="2"/>
          </p:nvPr>
        </p:nvSpPr>
        <p:spPr>
          <a:xfrm>
            <a:off x="566857" y="3017520"/>
            <a:ext cx="2654260" cy="5590329"/>
          </a:xfrm>
        </p:spPr>
        <p:txBody>
          <a:bodyPr/>
          <a:lstStyle>
            <a:lvl1pPr marL="0" indent="0">
              <a:buNone/>
              <a:defRPr sz="1080"/>
            </a:lvl1pPr>
            <a:lvl2pPr marL="308610" indent="0">
              <a:buNone/>
              <a:defRPr sz="945"/>
            </a:lvl2pPr>
            <a:lvl3pPr marL="617220" indent="0">
              <a:buNone/>
              <a:defRPr sz="810"/>
            </a:lvl3pPr>
            <a:lvl4pPr marL="925830" indent="0">
              <a:buNone/>
              <a:defRPr sz="675"/>
            </a:lvl4pPr>
            <a:lvl5pPr marL="1234440" indent="0">
              <a:buNone/>
              <a:defRPr sz="675"/>
            </a:lvl5pPr>
            <a:lvl6pPr marL="1543050" indent="0">
              <a:buNone/>
              <a:defRPr sz="675"/>
            </a:lvl6pPr>
            <a:lvl7pPr marL="1851660" indent="0">
              <a:buNone/>
              <a:defRPr sz="675"/>
            </a:lvl7pPr>
            <a:lvl8pPr marL="2160270" indent="0">
              <a:buNone/>
              <a:defRPr sz="675"/>
            </a:lvl8pPr>
            <a:lvl9pPr marL="2468880" indent="0">
              <a:buNone/>
              <a:defRPr sz="675"/>
            </a:lvl9pPr>
          </a:lstStyle>
          <a:p>
            <a:pPr lvl="0"/>
            <a:r>
              <a:rPr lang="en-US"/>
              <a:t>Click to edit Master text styles</a:t>
            </a:r>
          </a:p>
        </p:txBody>
      </p:sp>
      <p:sp>
        <p:nvSpPr>
          <p:cNvPr id="5" name="Date Placeholder 4">
            <a:extLst>
              <a:ext uri="{FF2B5EF4-FFF2-40B4-BE49-F238E27FC236}">
                <a16:creationId xmlns:a16="http://schemas.microsoft.com/office/drawing/2014/main" id="{72E4C258-1374-4BDD-9982-1F596D950665}"/>
              </a:ext>
            </a:extLst>
          </p:cNvPr>
          <p:cNvSpPr>
            <a:spLocks noGrp="1"/>
          </p:cNvSpPr>
          <p:nvPr>
            <p:ph type="dt" sz="half" idx="10"/>
          </p:nvPr>
        </p:nvSpPr>
        <p:spPr/>
        <p:txBody>
          <a:bodyPr/>
          <a:lstStyle/>
          <a:p>
            <a:fld id="{4F8AA163-ADB9-4D73-93F7-EFC8B7E0FF67}" type="datetimeFigureOut">
              <a:rPr lang="en-US" smtClean="0"/>
              <a:t>6/23/2021</a:t>
            </a:fld>
            <a:endParaRPr lang="en-US"/>
          </a:p>
        </p:txBody>
      </p:sp>
      <p:sp>
        <p:nvSpPr>
          <p:cNvPr id="6" name="Footer Placeholder 5">
            <a:extLst>
              <a:ext uri="{FF2B5EF4-FFF2-40B4-BE49-F238E27FC236}">
                <a16:creationId xmlns:a16="http://schemas.microsoft.com/office/drawing/2014/main" id="{8D2BCD06-6FF5-46E7-94F9-1AC871F827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D4054-005E-49C4-A7C6-321CA176E98A}"/>
              </a:ext>
            </a:extLst>
          </p:cNvPr>
          <p:cNvSpPr>
            <a:spLocks noGrp="1"/>
          </p:cNvSpPr>
          <p:nvPr>
            <p:ph type="sldNum" sz="quarter" idx="12"/>
          </p:nvPr>
        </p:nvSpPr>
        <p:spPr/>
        <p:txBody>
          <a:bodyPr/>
          <a:lstStyle/>
          <a:p>
            <a:fld id="{74EAC8DB-738A-4950-96A4-0396B96EE077}" type="slidenum">
              <a:rPr lang="en-US" smtClean="0"/>
              <a:t>‹#›</a:t>
            </a:fld>
            <a:endParaRPr lang="en-US"/>
          </a:p>
        </p:txBody>
      </p:sp>
    </p:spTree>
    <p:extLst>
      <p:ext uri="{BB962C8B-B14F-4D97-AF65-F5344CB8AC3E}">
        <p14:creationId xmlns:p14="http://schemas.microsoft.com/office/powerpoint/2010/main" val="1102476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ED71FE-651D-482F-A929-60999E21A4D8}"/>
              </a:ext>
            </a:extLst>
          </p:cNvPr>
          <p:cNvSpPr>
            <a:spLocks noGrp="1"/>
          </p:cNvSpPr>
          <p:nvPr>
            <p:ph type="title"/>
          </p:nvPr>
        </p:nvSpPr>
        <p:spPr>
          <a:xfrm>
            <a:off x="565785" y="535517"/>
            <a:ext cx="7098030"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11FA61-F0A7-4165-924E-0FC7450CA3A2}"/>
              </a:ext>
            </a:extLst>
          </p:cNvPr>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C7153E-5D85-41E3-BC27-5FD3731D90CC}"/>
              </a:ext>
            </a:extLst>
          </p:cNvPr>
          <p:cNvSpPr>
            <a:spLocks noGrp="1"/>
          </p:cNvSpPr>
          <p:nvPr>
            <p:ph type="dt" sz="half" idx="2"/>
          </p:nvPr>
        </p:nvSpPr>
        <p:spPr>
          <a:xfrm>
            <a:off x="565785" y="9322647"/>
            <a:ext cx="1851660" cy="535517"/>
          </a:xfrm>
          <a:prstGeom prst="rect">
            <a:avLst/>
          </a:prstGeom>
        </p:spPr>
        <p:txBody>
          <a:bodyPr vert="horz" lIns="91440" tIns="45720" rIns="91440" bIns="45720" rtlCol="0" anchor="ctr"/>
          <a:lstStyle>
            <a:lvl1pPr algn="l">
              <a:defRPr sz="810">
                <a:solidFill>
                  <a:schemeClr val="tx1">
                    <a:tint val="75000"/>
                  </a:schemeClr>
                </a:solidFill>
              </a:defRPr>
            </a:lvl1pPr>
          </a:lstStyle>
          <a:p>
            <a:fld id="{4F8AA163-ADB9-4D73-93F7-EFC8B7E0FF67}" type="datetimeFigureOut">
              <a:rPr lang="en-US" smtClean="0"/>
              <a:t>6/23/2021</a:t>
            </a:fld>
            <a:endParaRPr lang="en-US"/>
          </a:p>
        </p:txBody>
      </p:sp>
      <p:sp>
        <p:nvSpPr>
          <p:cNvPr id="5" name="Footer Placeholder 4">
            <a:extLst>
              <a:ext uri="{FF2B5EF4-FFF2-40B4-BE49-F238E27FC236}">
                <a16:creationId xmlns:a16="http://schemas.microsoft.com/office/drawing/2014/main" id="{0469794B-DBCA-4337-87DE-2F1AE8F7A8D3}"/>
              </a:ext>
            </a:extLst>
          </p:cNvPr>
          <p:cNvSpPr>
            <a:spLocks noGrp="1"/>
          </p:cNvSpPr>
          <p:nvPr>
            <p:ph type="ftr" sz="quarter" idx="3"/>
          </p:nvPr>
        </p:nvSpPr>
        <p:spPr>
          <a:xfrm>
            <a:off x="2726055" y="9322647"/>
            <a:ext cx="2777490" cy="535517"/>
          </a:xfrm>
          <a:prstGeom prst="rect">
            <a:avLst/>
          </a:prstGeom>
        </p:spPr>
        <p:txBody>
          <a:bodyPr vert="horz" lIns="91440" tIns="45720" rIns="91440" bIns="45720" rtlCol="0" anchor="ctr"/>
          <a:lstStyle>
            <a:lvl1pPr algn="ctr">
              <a:defRPr sz="81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AE0F3B-C1C8-4284-9C58-57F9B174A574}"/>
              </a:ext>
            </a:extLst>
          </p:cNvPr>
          <p:cNvSpPr>
            <a:spLocks noGrp="1"/>
          </p:cNvSpPr>
          <p:nvPr>
            <p:ph type="sldNum" sz="quarter" idx="4"/>
          </p:nvPr>
        </p:nvSpPr>
        <p:spPr>
          <a:xfrm>
            <a:off x="5812155" y="9322647"/>
            <a:ext cx="1851660" cy="535517"/>
          </a:xfrm>
          <a:prstGeom prst="rect">
            <a:avLst/>
          </a:prstGeom>
        </p:spPr>
        <p:txBody>
          <a:bodyPr vert="horz" lIns="91440" tIns="45720" rIns="91440" bIns="45720" rtlCol="0" anchor="ctr"/>
          <a:lstStyle>
            <a:lvl1pPr algn="r">
              <a:defRPr sz="810">
                <a:solidFill>
                  <a:schemeClr val="tx1">
                    <a:tint val="75000"/>
                  </a:schemeClr>
                </a:solidFill>
              </a:defRPr>
            </a:lvl1pPr>
          </a:lstStyle>
          <a:p>
            <a:fld id="{74EAC8DB-738A-4950-96A4-0396B96EE077}" type="slidenum">
              <a:rPr lang="en-US" smtClean="0"/>
              <a:t>‹#›</a:t>
            </a:fld>
            <a:endParaRPr lang="en-US"/>
          </a:p>
        </p:txBody>
      </p:sp>
    </p:spTree>
    <p:extLst>
      <p:ext uri="{BB962C8B-B14F-4D97-AF65-F5344CB8AC3E}">
        <p14:creationId xmlns:p14="http://schemas.microsoft.com/office/powerpoint/2010/main" val="1789931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17220" rtl="0" eaLnBrk="1" latinLnBrk="0" hangingPunct="1">
        <a:lnSpc>
          <a:spcPct val="90000"/>
        </a:lnSpc>
        <a:spcBef>
          <a:spcPct val="0"/>
        </a:spcBef>
        <a:buNone/>
        <a:defRPr sz="2970" kern="1200">
          <a:solidFill>
            <a:schemeClr val="tx1"/>
          </a:solidFill>
          <a:latin typeface="+mj-lt"/>
          <a:ea typeface="+mj-ea"/>
          <a:cs typeface="+mj-cs"/>
        </a:defRPr>
      </a:lvl1pPr>
    </p:titleStyle>
    <p:bodyStyle>
      <a:lvl1pPr marL="154305" indent="-154305" algn="l" defTabSz="617220" rtl="0" eaLnBrk="1" latinLnBrk="0" hangingPunct="1">
        <a:lnSpc>
          <a:spcPct val="90000"/>
        </a:lnSpc>
        <a:spcBef>
          <a:spcPts val="675"/>
        </a:spcBef>
        <a:buFont typeface="Arial" panose="020B0604020202020204" pitchFamily="34" charset="0"/>
        <a:buChar char="•"/>
        <a:defRPr sz="1890" kern="1200">
          <a:solidFill>
            <a:schemeClr val="tx1"/>
          </a:solidFill>
          <a:latin typeface="+mn-lt"/>
          <a:ea typeface="+mn-ea"/>
          <a:cs typeface="+mn-cs"/>
        </a:defRPr>
      </a:lvl1pPr>
      <a:lvl2pPr marL="462915" indent="-154305" algn="l" defTabSz="617220" rtl="0" eaLnBrk="1" latinLnBrk="0" hangingPunct="1">
        <a:lnSpc>
          <a:spcPct val="90000"/>
        </a:lnSpc>
        <a:spcBef>
          <a:spcPts val="338"/>
        </a:spcBef>
        <a:buFont typeface="Arial" panose="020B0604020202020204" pitchFamily="34" charset="0"/>
        <a:buChar char="•"/>
        <a:defRPr sz="1620" kern="1200">
          <a:solidFill>
            <a:schemeClr val="tx1"/>
          </a:solidFill>
          <a:latin typeface="+mn-lt"/>
          <a:ea typeface="+mn-ea"/>
          <a:cs typeface="+mn-cs"/>
        </a:defRPr>
      </a:lvl2pPr>
      <a:lvl3pPr marL="771525" indent="-154305" algn="l" defTabSz="617220" rtl="0" eaLnBrk="1" latinLnBrk="0" hangingPunct="1">
        <a:lnSpc>
          <a:spcPct val="90000"/>
        </a:lnSpc>
        <a:spcBef>
          <a:spcPts val="338"/>
        </a:spcBef>
        <a:buFont typeface="Arial" panose="020B0604020202020204" pitchFamily="34" charset="0"/>
        <a:buChar char="•"/>
        <a:defRPr sz="1350" kern="1200">
          <a:solidFill>
            <a:schemeClr val="tx1"/>
          </a:solidFill>
          <a:latin typeface="+mn-lt"/>
          <a:ea typeface="+mn-ea"/>
          <a:cs typeface="+mn-cs"/>
        </a:defRPr>
      </a:lvl3pPr>
      <a:lvl4pPr marL="108013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4pPr>
      <a:lvl5pPr marL="138874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emf"/><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1000" r="-31000"/>
          </a:stretch>
        </a:blipFill>
        <a:effectLst/>
      </p:bgPr>
    </p:bg>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id="{CEC8F15E-4C25-431F-A2F7-8714A7FB9D05}"/>
              </a:ext>
            </a:extLst>
          </p:cNvPr>
          <p:cNvSpPr txBox="1">
            <a:spLocks noChangeArrowheads="1"/>
          </p:cNvSpPr>
          <p:nvPr/>
        </p:nvSpPr>
        <p:spPr bwMode="auto">
          <a:xfrm>
            <a:off x="11114" y="5332065"/>
            <a:ext cx="8207212" cy="2349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eaLnBrk="0" fontAlgn="base" hangingPunct="0">
              <a:spcBef>
                <a:spcPct val="0"/>
              </a:spcBef>
              <a:spcAft>
                <a:spcPct val="0"/>
              </a:spcAft>
            </a:pPr>
            <a:r>
              <a:rPr lang="en-US" altLang="en-US" sz="1400" dirty="0">
                <a:solidFill>
                  <a:schemeClr val="bg1"/>
                </a:solidFill>
                <a:latin typeface="Malgun Gothic" panose="020B0503020000020004" pitchFamily="34" charset="-127"/>
              </a:rPr>
              <a:t>Offered for sale is 57 acres located in the town of </a:t>
            </a:r>
            <a:r>
              <a:rPr lang="en-US" altLang="en-US" sz="1400" dirty="0" err="1">
                <a:solidFill>
                  <a:schemeClr val="bg1"/>
                </a:solidFill>
                <a:latin typeface="Malgun Gothic" panose="020B0503020000020004" pitchFamily="34" charset="-127"/>
              </a:rPr>
              <a:t>Meggett</a:t>
            </a:r>
            <a:r>
              <a:rPr lang="en-US" altLang="en-US" sz="1400" dirty="0">
                <a:solidFill>
                  <a:schemeClr val="bg1"/>
                </a:solidFill>
                <a:latin typeface="Malgun Gothic" panose="020B0503020000020004" pitchFamily="34" charset="-127"/>
              </a:rPr>
              <a:t>. It is conveniently located 25 minutes from Edisto Island and 25 minutes from downtown Charleston. This property is very versatile and can be used for many things. First it has a 14 acre pasture with horse fencing, no barbed wire, with 6 feed stalls built in. There is also a watering hole in the pasture, so the water never runs out. The property has a mixture of cleared land and wooded areas. The mix is about 25 acres of cleared grassy areas and the rest in woods. There is a large fresh water pond on the property stocked with bass and bream. The pond measures almost 1.5 acres. Deer and turkey's are prevalent in this area and the back property line is a common border with a large Westvaco tract. The land is currently zoned agricultural, and the taxes are less than $100.00 per year.</a:t>
            </a:r>
            <a:endParaRPr kumimoji="0" lang="en-US" altLang="en-US" sz="1400" i="0" u="none" strike="noStrike" cap="none" normalizeH="0" baseline="0" dirty="0">
              <a:ln>
                <a:noFill/>
              </a:ln>
              <a:solidFill>
                <a:schemeClr val="bg1"/>
              </a:solidFill>
              <a:effectLst/>
              <a:latin typeface="Arial" panose="020B0604020202020204" pitchFamily="34" charset="0"/>
            </a:endParaRPr>
          </a:p>
        </p:txBody>
      </p:sp>
      <p:sp>
        <p:nvSpPr>
          <p:cNvPr id="5" name="Text Box 4">
            <a:extLst>
              <a:ext uri="{FF2B5EF4-FFF2-40B4-BE49-F238E27FC236}">
                <a16:creationId xmlns:a16="http://schemas.microsoft.com/office/drawing/2014/main" id="{7EC78D6A-B412-42BB-AE6D-72DBA3E2DD53}"/>
              </a:ext>
            </a:extLst>
          </p:cNvPr>
          <p:cNvSpPr txBox="1">
            <a:spLocks noChangeArrowheads="1"/>
          </p:cNvSpPr>
          <p:nvPr/>
        </p:nvSpPr>
        <p:spPr bwMode="auto">
          <a:xfrm>
            <a:off x="1" y="9185275"/>
            <a:ext cx="3532187" cy="873125"/>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FFFF"/>
                </a:solidFill>
                <a:effectLst/>
                <a:latin typeface="Malgun Gothic Semilight" panose="020B0502040204020203" pitchFamily="34" charset="-128"/>
              </a:rPr>
              <a:t>Fudgy Brabham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Malgun Gothic Semilight" panose="020B0502040204020203" pitchFamily="34" charset="-128"/>
              </a:rPr>
              <a:t>(843) 568-1241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Malgun Gothic Semilight" panose="020B0502040204020203" pitchFamily="34" charset="-128"/>
              </a:rPr>
              <a:t>fudgy@hbrtwn.com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Malgun Gothic Semilight" panose="020B0502040204020203" pitchFamily="34" charset="-128"/>
              </a:rPr>
              <a:t>www</a:t>
            </a:r>
            <a:r>
              <a:rPr kumimoji="0" lang="en-US" altLang="en-US" sz="1200" b="0" i="0" u="none" strike="noStrike" cap="none" normalizeH="0" baseline="0" dirty="0">
                <a:ln>
                  <a:noFill/>
                </a:ln>
                <a:solidFill>
                  <a:srgbClr val="FFFFFF"/>
                </a:solidFill>
                <a:effectLst/>
                <a:latin typeface="Malgun Gothic Semilight" panose="020B0502040204020203" pitchFamily="34" charset="-128"/>
              </a:rPr>
              <a:t>.hbrtwn.com</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CDBDDCE6-097B-48FC-85D7-D616D2FAB62E}"/>
              </a:ext>
            </a:extLst>
          </p:cNvPr>
          <p:cNvSpPr txBox="1">
            <a:spLocks noChangeArrowheads="1"/>
          </p:cNvSpPr>
          <p:nvPr/>
        </p:nvSpPr>
        <p:spPr bwMode="auto">
          <a:xfrm>
            <a:off x="11113" y="10217150"/>
            <a:ext cx="7769225" cy="195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Harbourtowne Real Estate | 672 Marina Drive, Ste 110 | Daniel Island, SC 29492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04C886F9-AC60-4DFC-967A-B5C82399B9A4}"/>
              </a:ext>
            </a:extLst>
          </p:cNvPr>
          <p:cNvSpPr txBox="1">
            <a:spLocks noChangeArrowheads="1"/>
          </p:cNvSpPr>
          <p:nvPr/>
        </p:nvSpPr>
        <p:spPr bwMode="auto">
          <a:xfrm>
            <a:off x="0" y="-3175"/>
            <a:ext cx="8229600" cy="833438"/>
          </a:xfrm>
          <a:prstGeom prst="rect">
            <a:avLst/>
          </a:prstGeom>
          <a:noFill/>
          <a:ln>
            <a:noFill/>
          </a:ln>
          <a:effectLst/>
          <a:extLst>
            <a:ext uri="{909E8E84-426E-40DD-AFC4-6F175D3DCCD1}">
              <a14:hiddenFill xmlns:a14="http://schemas.microsoft.com/office/drawing/2010/main">
                <a:gradFill rotWithShape="0">
                  <a:gsLst>
                    <a:gs pos="0">
                      <a:srgbClr val="FFFFFF">
                        <a:alpha val="0"/>
                      </a:srgbClr>
                    </a:gs>
                    <a:gs pos="100000">
                      <a:srgbClr val="FFFFFF"/>
                    </a:gs>
                  </a:gsLst>
                  <a:lin ang="16200000" scaled="1"/>
                </a:gra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eaLnBrk="0" fontAlgn="base" hangingPunct="0">
              <a:spcBef>
                <a:spcPct val="0"/>
              </a:spcBef>
              <a:spcAft>
                <a:spcPct val="0"/>
              </a:spcAft>
            </a:pPr>
            <a:r>
              <a:rPr lang="en-US" altLang="en-US" sz="3600" b="1" i="1" dirty="0">
                <a:solidFill>
                  <a:srgbClr val="003569"/>
                </a:solidFill>
                <a:latin typeface="Malgun Gothic" panose="020B0503020000020004" pitchFamily="34" charset="-127"/>
              </a:rPr>
              <a:t>57 Acres in </a:t>
            </a:r>
            <a:r>
              <a:rPr lang="en-US" altLang="en-US" sz="3600" b="1" i="1" dirty="0" err="1">
                <a:solidFill>
                  <a:srgbClr val="003569"/>
                </a:solidFill>
                <a:latin typeface="Malgun Gothic" panose="020B0503020000020004" pitchFamily="34" charset="-127"/>
              </a:rPr>
              <a:t>Meggett</a:t>
            </a:r>
            <a:endParaRPr kumimoji="0" lang="en-US" altLang="en-US" sz="1800" b="0" i="1" u="none" strike="noStrike" cap="none" normalizeH="0" baseline="0" dirty="0">
              <a:ln>
                <a:noFill/>
              </a:ln>
              <a:solidFill>
                <a:srgbClr val="003569"/>
              </a:solidFill>
              <a:latin typeface="Arial" panose="020B0604020202020204" pitchFamily="34" charset="0"/>
            </a:endParaRPr>
          </a:p>
        </p:txBody>
      </p:sp>
      <p:sp>
        <p:nvSpPr>
          <p:cNvPr id="8" name="Text Box 9">
            <a:extLst>
              <a:ext uri="{FF2B5EF4-FFF2-40B4-BE49-F238E27FC236}">
                <a16:creationId xmlns:a16="http://schemas.microsoft.com/office/drawing/2014/main" id="{C646726F-86F0-4BE8-969D-30262CC20665}"/>
              </a:ext>
            </a:extLst>
          </p:cNvPr>
          <p:cNvSpPr txBox="1">
            <a:spLocks noChangeArrowheads="1"/>
          </p:cNvSpPr>
          <p:nvPr/>
        </p:nvSpPr>
        <p:spPr bwMode="auto">
          <a:xfrm>
            <a:off x="4697412" y="9185275"/>
            <a:ext cx="3532188" cy="873125"/>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Malgun Gothic Semilight" panose="020B0502040204020203" pitchFamily="34" charset="-128"/>
              </a:rPr>
              <a:t>Harbourtowne Real Estate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Malgun Gothic Semilight" panose="020B0502040204020203" pitchFamily="34" charset="-128"/>
              </a:rPr>
              <a:t>672 Marina Drive, Ste 110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Malgun Gothic Semilight" panose="020B0502040204020203" pitchFamily="34" charset="-128"/>
              </a:rPr>
              <a:t>Daniel Island, SC 29492</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pic>
        <p:nvPicPr>
          <p:cNvPr id="1034" name="Picture 10">
            <a:extLst>
              <a:ext uri="{FF2B5EF4-FFF2-40B4-BE49-F238E27FC236}">
                <a16:creationId xmlns:a16="http://schemas.microsoft.com/office/drawing/2014/main" id="{012C07D5-0F5D-46F5-AD87-CAACA746C3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188" y="9185275"/>
            <a:ext cx="1165225" cy="873125"/>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11">
            <a:extLst>
              <a:ext uri="{FF2B5EF4-FFF2-40B4-BE49-F238E27FC236}">
                <a16:creationId xmlns:a16="http://schemas.microsoft.com/office/drawing/2014/main" id="{2404A737-B788-4DF1-A3B8-767819CD2ACE}"/>
              </a:ext>
            </a:extLst>
          </p:cNvPr>
          <p:cNvSpPr txBox="1">
            <a:spLocks noChangeArrowheads="1"/>
          </p:cNvSpPr>
          <p:nvPr/>
        </p:nvSpPr>
        <p:spPr bwMode="auto">
          <a:xfrm>
            <a:off x="0" y="2998964"/>
            <a:ext cx="8229600" cy="873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en-US" altLang="en-US" sz="2400" b="1" dirty="0">
                <a:solidFill>
                  <a:schemeClr val="bg1"/>
                </a:solidFill>
                <a:latin typeface="Malgun Gothic" panose="020B0503020000020004" pitchFamily="34" charset="-127"/>
              </a:rPr>
              <a:t>7650 SC Hwy 162</a:t>
            </a:r>
          </a:p>
          <a:p>
            <a:pPr lvl="0" algn="ctr" eaLnBrk="0" fontAlgn="base" hangingPunct="0">
              <a:spcBef>
                <a:spcPct val="0"/>
              </a:spcBef>
              <a:spcAft>
                <a:spcPct val="0"/>
              </a:spcAft>
            </a:pPr>
            <a:r>
              <a:rPr lang="en-US" altLang="en-US" sz="2000" dirty="0">
                <a:solidFill>
                  <a:schemeClr val="bg1"/>
                </a:solidFill>
                <a:latin typeface="Malgun Gothic Semilight" panose="020B0502040204020203" pitchFamily="34" charset="-128"/>
              </a:rPr>
              <a:t>Hollywood, SC 29449 | MLS# 20018903 | $595,000 | 57.43 Acres</a:t>
            </a:r>
            <a:endParaRPr kumimoji="0" lang="en-US" altLang="en-US" sz="2400" i="0" u="none" strike="noStrike" cap="none" normalizeH="0" baseline="0" dirty="0">
              <a:ln>
                <a:noFill/>
              </a:ln>
              <a:solidFill>
                <a:schemeClr val="bg1"/>
              </a:solidFill>
              <a:effectLst/>
              <a:latin typeface="Arial" panose="020B0604020202020204" pitchFamily="34" charset="0"/>
            </a:endParaRPr>
          </a:p>
        </p:txBody>
      </p:sp>
      <p:pic>
        <p:nvPicPr>
          <p:cNvPr id="14" name="Picture 8">
            <a:extLst>
              <a:ext uri="{FF2B5EF4-FFF2-40B4-BE49-F238E27FC236}">
                <a16:creationId xmlns:a16="http://schemas.microsoft.com/office/drawing/2014/main" id="{1125E237-82E1-463C-A20C-DD40373FD8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04675" y="7683105"/>
            <a:ext cx="2250193" cy="12657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31" name="Picture 7">
            <a:extLst>
              <a:ext uri="{FF2B5EF4-FFF2-40B4-BE49-F238E27FC236}">
                <a16:creationId xmlns:a16="http://schemas.microsoft.com/office/drawing/2014/main" id="{44462DDD-9303-4C57-902C-2E98DAEF5A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11" b="111"/>
          <a:stretch/>
        </p:blipFill>
        <p:spPr bwMode="auto">
          <a:xfrm>
            <a:off x="204675" y="869149"/>
            <a:ext cx="3657600" cy="20528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9" name="Picture 7">
            <a:extLst>
              <a:ext uri="{FF2B5EF4-FFF2-40B4-BE49-F238E27FC236}">
                <a16:creationId xmlns:a16="http://schemas.microsoft.com/office/drawing/2014/main" id="{F394758E-5CE2-4D90-8FCC-51ADE5F114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4370832" y="869149"/>
            <a:ext cx="3650585" cy="20528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0" name="Picture 8">
            <a:extLst>
              <a:ext uri="{FF2B5EF4-FFF2-40B4-BE49-F238E27FC236}">
                <a16:creationId xmlns:a16="http://schemas.microsoft.com/office/drawing/2014/main" id="{F5EC723B-6485-4A15-9AD9-C299220295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2989702" y="7682466"/>
            <a:ext cx="2250196" cy="12657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1" name="Picture 8">
            <a:extLst>
              <a:ext uri="{FF2B5EF4-FFF2-40B4-BE49-F238E27FC236}">
                <a16:creationId xmlns:a16="http://schemas.microsoft.com/office/drawing/2014/main" id="{CA144A25-5B27-419F-BFDC-8716E18E38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5771221" y="7682466"/>
            <a:ext cx="2250196" cy="12657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4" name="Picture 8">
            <a:extLst>
              <a:ext uri="{FF2B5EF4-FFF2-40B4-BE49-F238E27FC236}">
                <a16:creationId xmlns:a16="http://schemas.microsoft.com/office/drawing/2014/main" id="{061FC49F-1D26-4BB2-824C-B1F024322C1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204675" y="3807217"/>
            <a:ext cx="2033558" cy="15255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5" name="Picture 8">
            <a:extLst>
              <a:ext uri="{FF2B5EF4-FFF2-40B4-BE49-F238E27FC236}">
                <a16:creationId xmlns:a16="http://schemas.microsoft.com/office/drawing/2014/main" id="{CD5A4A57-0A23-4618-B45A-330293DEA7E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5987859" y="3807217"/>
            <a:ext cx="2033558" cy="15255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6" name="Picture 8">
            <a:extLst>
              <a:ext uri="{FF2B5EF4-FFF2-40B4-BE49-F238E27FC236}">
                <a16:creationId xmlns:a16="http://schemas.microsoft.com/office/drawing/2014/main" id="{5E27E58B-A285-4D71-B695-A419892C834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rot="5400000">
            <a:off x="3352377" y="3997823"/>
            <a:ext cx="1524847" cy="11436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4053519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241</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Malgun Gothic</vt:lpstr>
      <vt:lpstr>Malgun Gothic Semilight</vt: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8</cp:revision>
  <dcterms:created xsi:type="dcterms:W3CDTF">2019-12-10T13:50:09Z</dcterms:created>
  <dcterms:modified xsi:type="dcterms:W3CDTF">2021-06-23T19:25:27Z</dcterms:modified>
</cp:coreProperties>
</file>