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17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12963" y="805303"/>
            <a:ext cx="5203675" cy="39027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582"/>
            <a:ext cx="8229600" cy="841857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Dakota"/>
              </a:rPr>
              <a:t>COMING SOON!</a:t>
            </a:r>
            <a:br>
              <a:rPr lang="en-US" sz="2400" b="1" dirty="0">
                <a:solidFill>
                  <a:srgbClr val="FF0000"/>
                </a:solidFill>
                <a:latin typeface="Dakota"/>
              </a:rPr>
            </a:br>
            <a:r>
              <a:rPr lang="en-US" sz="2000" b="1" dirty="0">
                <a:solidFill>
                  <a:srgbClr val="FF0000"/>
                </a:solidFill>
                <a:latin typeface="Dakota"/>
              </a:rPr>
              <a:t>4 Bedroom Move-In Ready Home Priced to Sell</a:t>
            </a:r>
            <a:endParaRPr lang="en-US" sz="1600" dirty="0">
              <a:latin typeface="Dakot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9280" y="5750560"/>
            <a:ext cx="7051040" cy="292092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Located in the Brookdale community close proximity to Boeing and Dorchester Rd.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* 4 Bedroom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* 2.5 Baths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* Over 2,200 square feet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* Open Concept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* Wooded Lot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* Fully Enclosed Fenced Yard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* 2 Car Garage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Contact Ellen O'Neil to arrange for showing before we go live on the MLS on Friday. This home is priced to sell with a popular price point. 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12568" y="4659924"/>
            <a:ext cx="52044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Franklin Gothic Book" panose="020B0503020102020204" pitchFamily="34" charset="0"/>
              </a:rPr>
              <a:t>7656 High Maple Circle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Franklin Gothic Book" panose="020B0503020102020204" pitchFamily="34" charset="0"/>
              </a:rPr>
              <a:t>Brookdale | North Charleston, SC | $275,000</a:t>
            </a:r>
          </a:p>
        </p:txBody>
      </p:sp>
      <p:pic>
        <p:nvPicPr>
          <p:cNvPr id="16" name="Picture 15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951299" y="812415"/>
            <a:ext cx="1681190" cy="1086099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Book" panose="020B0503020102020204" pitchFamily="34" charset="0"/>
              </a:rPr>
              <a:t>Ellen O'Neil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Broker/Owner, ABR, e-PRO, CNE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Charleston Realtor of Distinction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(843) 300-8530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www.EllenONeilProperties.com</a:t>
            </a:r>
            <a:endParaRPr lang="en-US" dirty="0">
              <a:latin typeface="Franklin Gothic Book" panose="020B05030201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4E437F7-E5BF-4467-80A2-AE504B3D36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5" y="9170203"/>
            <a:ext cx="2199590" cy="64008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170203"/>
            <a:ext cx="1352702" cy="640080"/>
          </a:xfrm>
          <a:prstGeom prst="rect">
            <a:avLst/>
          </a:prstGeom>
          <a:effec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951299" y="2220025"/>
            <a:ext cx="1681190" cy="10860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F5ABF3-94AC-44E7-A6D1-A96368B2C69F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950508" y="3630601"/>
            <a:ext cx="1679607" cy="108507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48C8AA8-9081-4F02-B314-369C5A88B4D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23233" y="812415"/>
            <a:ext cx="1681190" cy="10860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7C64B65-866C-4710-B050-D17BACA94A95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23233" y="2220025"/>
            <a:ext cx="1681190" cy="10860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7687362-DD51-451F-85C1-10B4D8EBD26B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23232" y="3628141"/>
            <a:ext cx="1682492" cy="108694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</TotalTime>
  <Words>117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Dakota</vt:lpstr>
      <vt:lpstr>Franklin Gothic Book</vt:lpstr>
      <vt:lpstr>Office Theme</vt:lpstr>
      <vt:lpstr>COMING SOON! 4 Bedroom Move-In Ready Home Priced to Sell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54</cp:revision>
  <dcterms:created xsi:type="dcterms:W3CDTF">2016-07-16T19:46:25Z</dcterms:created>
  <dcterms:modified xsi:type="dcterms:W3CDTF">2021-01-12T17:29:06Z</dcterms:modified>
</cp:coreProperties>
</file>