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18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NEW LISTING</a:t>
            </a:r>
          </a:p>
          <a:p>
            <a:pPr algn="just"/>
            <a:r>
              <a:rPr lang="en-US" sz="2200" dirty="0" err="1" smtClean="0">
                <a:latin typeface="AR JULIAN" pitchFamily="2" charset="0"/>
              </a:rPr>
              <a:t>Glenlake</a:t>
            </a:r>
            <a:r>
              <a:rPr lang="en-US" sz="2200" dirty="0" smtClean="0">
                <a:latin typeface="AR JULIAN" pitchFamily="2" charset="0"/>
              </a:rPr>
              <a:t> Subdivision</a:t>
            </a:r>
          </a:p>
          <a:p>
            <a:pPr algn="just"/>
            <a:r>
              <a:rPr lang="en-US" sz="2600" dirty="0" smtClean="0">
                <a:solidFill>
                  <a:schemeClr val="accent1"/>
                </a:solidFill>
                <a:latin typeface="AR JULIAN" pitchFamily="2" charset="0"/>
              </a:rPr>
              <a:t>A must see at $397,000</a:t>
            </a:r>
            <a:endParaRPr lang="en-US" sz="2800" dirty="0" smtClean="0">
              <a:solidFill>
                <a:schemeClr val="accent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69529" y="1860590"/>
            <a:ext cx="3581400" cy="3231654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24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</a:t>
            </a:r>
            <a:r>
              <a:rPr lang="en-US" sz="2400" b="1" i="1" dirty="0" smtClean="0">
                <a:solidFill>
                  <a:srgbClr val="F78330"/>
                </a:solidFill>
                <a:latin typeface="Apple Chancery"/>
                <a:cs typeface="Apple Chancery"/>
              </a:rPr>
              <a:t>   </a:t>
            </a:r>
            <a:r>
              <a:rPr lang="en-US" sz="2400" b="1" dirty="0" smtClean="0">
                <a:solidFill>
                  <a:srgbClr val="F78330"/>
                </a:solidFill>
                <a:latin typeface="Apple Chancery"/>
                <a:cs typeface="Apple Chancery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Spacious home with 2203 Square Feet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4 Bedrooms up or 3BR Plus BONUS RM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Premium Cul-de-sac location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Large Fenced-In Backyard overlooking POND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Wood deck off the back of the house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Office with French Doors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Formal Dining Room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White Kitchen w/Stainless Steel Appliance</a:t>
            </a: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New Microwave &amp; Large Basin Kitchen Sink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12 x 12 separate WORKSHOP w/AC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66479"/>
            <a:ext cx="3546077" cy="265955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3914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1054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162800" y="7086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6858000" y="7086600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Located In The Heart Of Mount Pleasant, SC  29464</a:t>
            </a:r>
            <a:endParaRPr lang="en-US" sz="2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3914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763000"/>
            <a:ext cx="1828800" cy="974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8600" y="6797456"/>
            <a:ext cx="48006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Wonderful 4BR home w/great curb appeal situated in the heart of Mt. Pleasant in desirable </a:t>
            </a:r>
            <a:r>
              <a:rPr lang="en-US" sz="1400" dirty="0" err="1"/>
              <a:t>Glenlake</a:t>
            </a:r>
            <a:r>
              <a:rPr lang="en-US" sz="1400" dirty="0"/>
              <a:t> subdivision. Home is ideally located on premium cul-de-sac lot w/</a:t>
            </a:r>
            <a:r>
              <a:rPr lang="en-US" sz="1400" dirty="0" smtClean="0"/>
              <a:t>large </a:t>
            </a:r>
            <a:r>
              <a:rPr lang="en-US" sz="1400" dirty="0"/>
              <a:t>fenced in backyard &amp; deck overlooking pond. The main floor boasts lots of natural lighting &amp; open floor plan great for entertaining. Features </a:t>
            </a:r>
            <a:r>
              <a:rPr lang="en-US" sz="1400" dirty="0" smtClean="0"/>
              <a:t>include: </a:t>
            </a:r>
            <a:r>
              <a:rPr lang="en-US" sz="1400" dirty="0"/>
              <a:t>Two-story Foyer, hardwoods, formal Dining </a:t>
            </a:r>
            <a:r>
              <a:rPr lang="en-US" sz="1400" dirty="0" err="1"/>
              <a:t>Rm</a:t>
            </a:r>
            <a:r>
              <a:rPr lang="en-US" sz="1400" dirty="0"/>
              <a:t>, Office/Den w/French Doors &amp; plantation shutters, Large Family </a:t>
            </a:r>
            <a:r>
              <a:rPr lang="en-US" sz="1400" dirty="0" err="1"/>
              <a:t>Rm</a:t>
            </a:r>
            <a:r>
              <a:rPr lang="en-US" sz="1400" dirty="0"/>
              <a:t> w/ceiling fan &amp; fireplace that opens to the eat-in Kitchen. Bright Kitchen w/</a:t>
            </a:r>
            <a:r>
              <a:rPr lang="en-US" sz="1400" dirty="0" smtClean="0"/>
              <a:t>stainless </a:t>
            </a:r>
            <a:r>
              <a:rPr lang="en-US" sz="1400" dirty="0"/>
              <a:t>steel appliances including a new microwave, large one basin kitchen stainless sink as well as generous counter space, island &amp; pantry. </a:t>
            </a:r>
            <a:r>
              <a:rPr lang="en-US" sz="1400" dirty="0" smtClean="0"/>
              <a:t>  Added </a:t>
            </a:r>
            <a:r>
              <a:rPr lang="en-US" sz="1400" dirty="0"/>
              <a:t>bonus: 12x12 workshop w/cable &amp; A/C unit.  </a:t>
            </a:r>
            <a:r>
              <a:rPr lang="en-US" sz="1400" dirty="0" smtClean="0"/>
              <a:t>Walking </a:t>
            </a:r>
            <a:r>
              <a:rPr lang="en-US" sz="1400" dirty="0"/>
              <a:t>distance to Mt. Pleasant Tennis &amp; Rec </a:t>
            </a:r>
            <a:r>
              <a:rPr lang="en-US" sz="1400" dirty="0" smtClean="0"/>
              <a:t>Department &amp; </a:t>
            </a:r>
            <a:r>
              <a:rPr lang="en-US" sz="1400" dirty="0"/>
              <a:t>short drive </a:t>
            </a:r>
            <a:r>
              <a:rPr lang="en-US" sz="1400" dirty="0" smtClean="0"/>
              <a:t>into Downtown Charleston with easy access to I526!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236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49</cp:revision>
  <cp:lastPrinted>2015-04-12T17:57:25Z</cp:lastPrinted>
  <dcterms:created xsi:type="dcterms:W3CDTF">2006-08-16T00:00:00Z</dcterms:created>
  <dcterms:modified xsi:type="dcterms:W3CDTF">2015-06-15T22:38:17Z</dcterms:modified>
</cp:coreProperties>
</file>