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susankraber1@gmail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485" y="0"/>
            <a:ext cx="7772400" cy="990600"/>
          </a:xfrm>
          <a:solidFill>
            <a:schemeClr val="tx2">
              <a:lumMod val="75000"/>
            </a:schemeClr>
          </a:solidFill>
        </p:spPr>
        <p:txBody>
          <a:bodyPr anchor="b">
            <a:noAutofit/>
          </a:bodyPr>
          <a:lstStyle/>
          <a:p>
            <a:r>
              <a:rPr lang="en-US" sz="3400" b="1" i="1" dirty="0">
                <a:solidFill>
                  <a:schemeClr val="bg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Agent Open House ~ April 27</a:t>
            </a:r>
            <a:r>
              <a:rPr lang="en-US" sz="3400" b="1" i="1" baseline="30000" dirty="0">
                <a:solidFill>
                  <a:schemeClr val="bg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th</a:t>
            </a:r>
            <a:r>
              <a:rPr lang="en-US" sz="3400" b="1" i="1" dirty="0">
                <a:solidFill>
                  <a:schemeClr val="bg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, 12-2</a:t>
            </a:r>
            <a:br>
              <a:rPr lang="en-US" sz="3400" b="1" i="1">
                <a:solidFill>
                  <a:schemeClr val="bg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</a:br>
            <a:r>
              <a:rPr lang="en-US" sz="2400" b="1" i="1">
                <a:solidFill>
                  <a:srgbClr val="FFFF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Please </a:t>
            </a:r>
            <a:r>
              <a:rPr lang="en-US" sz="2400" b="1" i="1" dirty="0">
                <a:solidFill>
                  <a:srgbClr val="FFFF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Let Yourself In And Leave Your Card!</a:t>
            </a:r>
            <a:endParaRPr lang="en-US" sz="3400" b="1" i="1" dirty="0">
              <a:solidFill>
                <a:srgbClr val="FFFF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351" y="5963666"/>
            <a:ext cx="7538728" cy="1747477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Beautiful, freshly painted, immaculate home in convenient Brookdale subdivision. Walk into a bright hallway, then on into a sunlight great room with a modern kitchen and eating area! Double sliding doors take you into the fully privacy fenced backyard. Upstairs you have a private master with a huge bath; down the hall are 3 bedrooms and a bath. Garage is an extra foot long; the storage system remains. Lots of closet and storage space; 10' gate in fence for boat storage; Neutral colors so it will be easy to get settled and make this home your own.</a:t>
            </a:r>
            <a:endParaRPr lang="en-US" sz="1600" i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0157" y="9006478"/>
            <a:ext cx="787661" cy="809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485" y="9057106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ambria" panose="02040503050406030204" pitchFamily="18" charset="0"/>
              </a:rPr>
              <a:t>Susan Woodworth </a:t>
            </a:r>
            <a:r>
              <a:rPr lang="en-US" sz="1600" b="1" dirty="0" err="1">
                <a:latin typeface="Cambria" panose="02040503050406030204" pitchFamily="18" charset="0"/>
              </a:rPr>
              <a:t>Kraber</a:t>
            </a:r>
            <a:endParaRPr lang="en-US" sz="1600" b="1" dirty="0">
              <a:latin typeface="Cambria" panose="02040503050406030204" pitchFamily="18" charset="0"/>
            </a:endParaRP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Mobile - (843) 779-9655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  <a:hlinkClick r:id="rId3"/>
              </a:rPr>
              <a:t>susankraber1@gmail.com</a:t>
            </a:r>
            <a:r>
              <a:rPr lang="en-US" sz="1200" dirty="0">
                <a:latin typeface="Cambria" panose="02040503050406030204" pitchFamily="18" charset="0"/>
              </a:rPr>
              <a:t> </a:t>
            </a:r>
            <a:endParaRPr lang="en-US" sz="12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485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mbria" panose="02040503050406030204" pitchFamily="18" charset="0"/>
              </a:rPr>
              <a:t>ERA Wilder Realty, 125-F </a:t>
            </a:r>
            <a:r>
              <a:rPr lang="en-US" sz="900" dirty="0" err="1">
                <a:latin typeface="Cambria" panose="02040503050406030204" pitchFamily="18" charset="0"/>
              </a:rPr>
              <a:t>Wappoo</a:t>
            </a:r>
            <a:r>
              <a:rPr lang="en-US" sz="900" dirty="0">
                <a:latin typeface="Cambria" panose="02040503050406030204" pitchFamily="18" charset="0"/>
              </a:rPr>
              <a:t> Creek Dr, Charleston, SC 29412</a:t>
            </a:r>
          </a:p>
        </p:txBody>
      </p:sp>
      <p:sp>
        <p:nvSpPr>
          <p:cNvPr id="8" name="Rectangle 7"/>
          <p:cNvSpPr/>
          <p:nvPr/>
        </p:nvSpPr>
        <p:spPr>
          <a:xfrm>
            <a:off x="-1485" y="4942582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Cambria" panose="02040503050406030204" pitchFamily="18" charset="0"/>
              </a:rPr>
              <a:t>7687 Haywood Street</a:t>
            </a:r>
          </a:p>
          <a:p>
            <a:pPr algn="ctr"/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Brookdale ~ North Charleston, SC 29418</a:t>
            </a:r>
          </a:p>
          <a:p>
            <a:pPr algn="ctr"/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MLS# 17009132 ~ $220,000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40632" y="9058363"/>
            <a:ext cx="703168" cy="705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58" y="1188033"/>
            <a:ext cx="4110709" cy="3083032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2081" y="7712402"/>
            <a:ext cx="1444276" cy="108320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5667" y="7712402"/>
            <a:ext cx="1444276" cy="108320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255" y="1188033"/>
            <a:ext cx="1444276" cy="108320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255" y="2507258"/>
            <a:ext cx="1444276" cy="108320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255" y="3826484"/>
            <a:ext cx="1444276" cy="108320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493" y="1188033"/>
            <a:ext cx="1444276" cy="108320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493" y="2507259"/>
            <a:ext cx="1444276" cy="108320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495" y="3826485"/>
            <a:ext cx="1444274" cy="108320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255" y="7712402"/>
            <a:ext cx="1444274" cy="108320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495" y="7712402"/>
            <a:ext cx="1444274" cy="108320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1798849" y="4386471"/>
            <a:ext cx="4242209" cy="523220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en-US" sz="2800" b="1" i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EA2D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$50 Gas Card Drawing</a:t>
            </a:r>
          </a:p>
        </p:txBody>
      </p:sp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163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Agent Open House ~ April 27th, 12-2 Please Let Yourself In And Leave Your Card!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43</cp:revision>
  <dcterms:created xsi:type="dcterms:W3CDTF">2006-08-16T00:00:00Z</dcterms:created>
  <dcterms:modified xsi:type="dcterms:W3CDTF">2017-04-26T14:19:03Z</dcterms:modified>
</cp:coreProperties>
</file>