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2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2628" y="4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jpeg"/><Relationship Id="rId18" Type="http://schemas.openxmlformats.org/officeDocument/2006/relationships/image" Target="../media/image16.jpeg"/><Relationship Id="rId3" Type="http://schemas.openxmlformats.org/officeDocument/2006/relationships/hyperlink" Target="mailto:susankraber1@gmail.com" TargetMode="External"/><Relationship Id="rId21" Type="http://schemas.openxmlformats.org/officeDocument/2006/relationships/image" Target="../media/image19.jpeg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17" Type="http://schemas.openxmlformats.org/officeDocument/2006/relationships/image" Target="../media/image15.jpeg"/><Relationship Id="rId2" Type="http://schemas.openxmlformats.org/officeDocument/2006/relationships/image" Target="../media/image1.jpeg"/><Relationship Id="rId16" Type="http://schemas.openxmlformats.org/officeDocument/2006/relationships/image" Target="../media/image14.jpeg"/><Relationship Id="rId20" Type="http://schemas.openxmlformats.org/officeDocument/2006/relationships/image" Target="../media/image18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g"/><Relationship Id="rId15" Type="http://schemas.openxmlformats.org/officeDocument/2006/relationships/image" Target="../media/image13.jpeg"/><Relationship Id="rId10" Type="http://schemas.openxmlformats.org/officeDocument/2006/relationships/image" Target="../media/image8.jpeg"/><Relationship Id="rId19" Type="http://schemas.openxmlformats.org/officeDocument/2006/relationships/image" Target="../media/image17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Relationship Id="rId14" Type="http://schemas.openxmlformats.org/officeDocument/2006/relationships/image" Target="../media/image12.jpeg"/><Relationship Id="rId22" Type="http://schemas.openxmlformats.org/officeDocument/2006/relationships/image" Target="../media/image20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485" y="0"/>
            <a:ext cx="7772400" cy="990600"/>
          </a:xfrm>
          <a:solidFill>
            <a:schemeClr val="tx2">
              <a:lumMod val="75000"/>
            </a:schemeClr>
          </a:solidFill>
        </p:spPr>
        <p:txBody>
          <a:bodyPr anchor="b">
            <a:noAutofit/>
          </a:bodyPr>
          <a:lstStyle/>
          <a:p>
            <a:r>
              <a:rPr lang="en-US" sz="2800" b="1" i="1" dirty="0">
                <a:solidFill>
                  <a:schemeClr val="bg1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Cambria" panose="02040503050406030204" pitchFamily="18" charset="0"/>
              </a:rPr>
              <a:t>Immaculate Home In A Great Neighborhood!</a:t>
            </a:r>
            <a:br>
              <a:rPr lang="en-US" sz="2800" b="1" i="1" dirty="0">
                <a:solidFill>
                  <a:schemeClr val="bg1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Cambria" panose="02040503050406030204" pitchFamily="18" charset="0"/>
              </a:rPr>
            </a:br>
            <a:r>
              <a:rPr lang="en-US" sz="2800" b="1" i="1">
                <a:solidFill>
                  <a:srgbClr val="FFFF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Cambria" panose="02040503050406030204" pitchFamily="18" charset="0"/>
              </a:rPr>
              <a:t>New Price!</a:t>
            </a:r>
            <a:endParaRPr lang="en-US" sz="3400" b="1" i="1" dirty="0">
              <a:solidFill>
                <a:srgbClr val="FFFF00"/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  <a:latin typeface="Cambria" panose="020405030504060302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82949" y="6379746"/>
            <a:ext cx="5571131" cy="2475656"/>
          </a:xfrm>
        </p:spPr>
        <p:txBody>
          <a:bodyPr anchor="ctr">
            <a:noAutofit/>
          </a:bodyPr>
          <a:lstStyle/>
          <a:p>
            <a:r>
              <a:rPr lang="en-US" sz="160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rPr>
              <a:t>Beautiful, freshly painted, immaculate home in convenient Brookdale subdivision. Walk into a bright hallway, then on into a sunlight great room with a modern kitchen and eating area! Double sliding doors take you into the fully privacy fenced backyard. Upstairs you have a private master with a huge bath; down the hall are 3 bedrooms and a bath. Garage is an extra foot long; the storage system remains. Lots of closet and storage space; 10' gate in fence for boat storage; Neutral colors so it will be easy to get settled and make this home your own.</a:t>
            </a:r>
            <a:endParaRPr lang="en-US" sz="1600" i="1" dirty="0">
              <a:solidFill>
                <a:schemeClr val="tx2">
                  <a:lumMod val="75000"/>
                </a:schemeClr>
              </a:solidFill>
              <a:latin typeface="Cambria" panose="02040503050406030204" pitchFamily="18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60157" y="9006478"/>
            <a:ext cx="787661" cy="8091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-1485" y="9057106"/>
            <a:ext cx="7772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Cambria" panose="02040503050406030204" pitchFamily="18" charset="0"/>
              </a:rPr>
              <a:t>Susan Woodworth </a:t>
            </a:r>
            <a:r>
              <a:rPr lang="en-US" sz="1600" b="1" dirty="0" err="1">
                <a:latin typeface="Cambria" panose="02040503050406030204" pitchFamily="18" charset="0"/>
              </a:rPr>
              <a:t>Kraber</a:t>
            </a:r>
            <a:endParaRPr lang="en-US" sz="1600" b="1" dirty="0">
              <a:latin typeface="Cambria" panose="02040503050406030204" pitchFamily="18" charset="0"/>
            </a:endParaRPr>
          </a:p>
          <a:p>
            <a:pPr algn="ctr"/>
            <a:r>
              <a:rPr lang="en-US" sz="1200" dirty="0">
                <a:latin typeface="Cambria" panose="02040503050406030204" pitchFamily="18" charset="0"/>
              </a:rPr>
              <a:t>Mobile - (843) 779-9655</a:t>
            </a:r>
          </a:p>
          <a:p>
            <a:pPr algn="ctr"/>
            <a:r>
              <a:rPr lang="en-US" sz="1200" dirty="0">
                <a:latin typeface="Cambria" panose="02040503050406030204" pitchFamily="18" charset="0"/>
                <a:hlinkClick r:id="rId3"/>
              </a:rPr>
              <a:t>susankraber1@gmail.com</a:t>
            </a:r>
            <a:r>
              <a:rPr lang="en-US" sz="1200" dirty="0">
                <a:latin typeface="Cambria" panose="02040503050406030204" pitchFamily="18" charset="0"/>
              </a:rPr>
              <a:t> </a:t>
            </a:r>
            <a:endParaRPr lang="en-US" sz="1200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-1485" y="9827010"/>
            <a:ext cx="777240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latin typeface="Cambria" panose="02040503050406030204" pitchFamily="18" charset="0"/>
              </a:rPr>
              <a:t>ERA Wilder Realty, 125-F </a:t>
            </a:r>
            <a:r>
              <a:rPr lang="en-US" sz="900" dirty="0" err="1">
                <a:latin typeface="Cambria" panose="02040503050406030204" pitchFamily="18" charset="0"/>
              </a:rPr>
              <a:t>Wappoo</a:t>
            </a:r>
            <a:r>
              <a:rPr lang="en-US" sz="900" dirty="0">
                <a:latin typeface="Cambria" panose="02040503050406030204" pitchFamily="18" charset="0"/>
              </a:rPr>
              <a:t> Creek Dr, Charleston, SC 29412</a:t>
            </a:r>
          </a:p>
        </p:txBody>
      </p:sp>
      <p:sp>
        <p:nvSpPr>
          <p:cNvPr id="8" name="Rectangle 7"/>
          <p:cNvSpPr/>
          <p:nvPr/>
        </p:nvSpPr>
        <p:spPr>
          <a:xfrm>
            <a:off x="2082949" y="5303579"/>
            <a:ext cx="557113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chemeClr val="tx2"/>
                </a:solidFill>
                <a:latin typeface="Cambria" panose="02040503050406030204" pitchFamily="18" charset="0"/>
              </a:rPr>
              <a:t>7687 Haywood Street</a:t>
            </a:r>
          </a:p>
          <a:p>
            <a:pPr algn="ctr"/>
            <a:r>
              <a:rPr lang="en-US" sz="18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Brookdale ~ North Charleston, SC 29418 ~ MLS# 17009132 ~ $210,000</a:t>
            </a: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840632" y="9058363"/>
            <a:ext cx="703168" cy="7053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2950" y="1104900"/>
            <a:ext cx="5571130" cy="4178348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534" y="6375469"/>
            <a:ext cx="1724025" cy="1143000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38358" y="5088739"/>
            <a:ext cx="1444276" cy="1083207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305042" y="1006993"/>
            <a:ext cx="1444276" cy="1083207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305042" y="2326218"/>
            <a:ext cx="1444276" cy="1083207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305042" y="3645444"/>
            <a:ext cx="1444276" cy="1083207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95761" y="990600"/>
            <a:ext cx="1444276" cy="1083207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95761" y="2309826"/>
            <a:ext cx="1444276" cy="1083207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95759" y="3629052"/>
            <a:ext cx="1444274" cy="1083206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04770" y="5088739"/>
            <a:ext cx="1444274" cy="1083206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535" y="7693112"/>
            <a:ext cx="1724024" cy="1143000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sp>
        <p:nvSpPr>
          <p:cNvPr id="10" name="Rectangle 9"/>
          <p:cNvSpPr/>
          <p:nvPr/>
        </p:nvSpPr>
        <p:spPr>
          <a:xfrm>
            <a:off x="-4953000" y="3590465"/>
            <a:ext cx="4242209" cy="523220"/>
          </a:xfrm>
          <a:prstGeom prst="rect">
            <a:avLst/>
          </a:prstGeom>
          <a:noFill/>
        </p:spPr>
        <p:txBody>
          <a:bodyPr wrap="square" lIns="91440" tIns="45720" rIns="91440" bIns="45720" anchor="ctr">
            <a:spAutoFit/>
          </a:bodyPr>
          <a:lstStyle/>
          <a:p>
            <a:pPr algn="ctr"/>
            <a:r>
              <a:rPr lang="en-US" sz="2800" b="1" i="1" dirty="0">
                <a:ln w="12700">
                  <a:solidFill>
                    <a:schemeClr val="bg1"/>
                  </a:solidFill>
                  <a:prstDash val="solid"/>
                </a:ln>
                <a:solidFill>
                  <a:srgbClr val="EA2D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ambria" panose="02040503050406030204" pitchFamily="18" charset="0"/>
              </a:rPr>
              <a:t>$50 Gas Card Drawing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67800" y="1006993"/>
            <a:ext cx="1725238" cy="114300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535" y="5057827"/>
            <a:ext cx="1724025" cy="114300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3662" y="2486052"/>
            <a:ext cx="1724025" cy="114300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535" y="3740185"/>
            <a:ext cx="1725239" cy="114300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535" y="1104901"/>
            <a:ext cx="1725239" cy="114300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535" y="2422543"/>
            <a:ext cx="1724025" cy="114300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058453" y="6424662"/>
            <a:ext cx="2744973" cy="1818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23445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328</TotalTime>
  <Words>163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Cambria</vt:lpstr>
      <vt:lpstr>Office Theme</vt:lpstr>
      <vt:lpstr>Immaculate Home In A Great Neighborhood! New Price!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BEST DEAL ON JOHNS ISLAND!</dc:title>
  <dc:creator>CVH360</dc:creator>
  <cp:lastModifiedBy>A. Thomas Price</cp:lastModifiedBy>
  <cp:revision>46</cp:revision>
  <dcterms:created xsi:type="dcterms:W3CDTF">2006-08-16T00:00:00Z</dcterms:created>
  <dcterms:modified xsi:type="dcterms:W3CDTF">2017-05-07T23:55:35Z</dcterms:modified>
</cp:coreProperties>
</file>