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1/23/2017</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713" y="412669"/>
            <a:ext cx="7374574" cy="55309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0"/>
            <a:ext cx="9144000" cy="694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24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MUST SEE! BEAUTIFUL HOME ON JAMES ISLAND!!</a:t>
            </a:r>
            <a:endParaRPr lang="en-US" sz="20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943600"/>
            <a:ext cx="706255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700" b="1" i="1" dirty="0">
                <a:latin typeface="Tw Cen MT" pitchFamily="34" charset="0"/>
                <a:cs typeface="Arial" pitchFamily="34" charset="0"/>
              </a:rPr>
              <a:t>Fabulous opportunity to own in an sought after subdivision, close to town. </a:t>
            </a:r>
            <a:br>
              <a:rPr lang="en-US" sz="1700" dirty="0">
                <a:latin typeface="Tw Cen MT" pitchFamily="34" charset="0"/>
                <a:cs typeface="Arial" pitchFamily="34" charset="0"/>
              </a:rPr>
            </a:br>
            <a:r>
              <a:rPr lang="en-US" sz="1700" dirty="0">
                <a:latin typeface="Tw Cen MT" pitchFamily="34" charset="0"/>
                <a:cs typeface="Arial" pitchFamily="34" charset="0"/>
              </a:rPr>
              <a:t>6 </a:t>
            </a:r>
            <a:r>
              <a:rPr lang="en-US" sz="1700" dirty="0" err="1">
                <a:latin typeface="Tw Cen MT" pitchFamily="34" charset="0"/>
                <a:cs typeface="Arial" pitchFamily="34" charset="0"/>
              </a:rPr>
              <a:t>bedoom</a:t>
            </a:r>
            <a:r>
              <a:rPr lang="en-US" sz="1700" dirty="0">
                <a:latin typeface="Tw Cen MT" pitchFamily="34" charset="0"/>
                <a:cs typeface="Arial" pitchFamily="34" charset="0"/>
              </a:rPr>
              <a:t>/4.5 bath functional house with great style and too many extras to mention. Kitchen features eat in kitchen, large island, inset cabinets and GE monogram appliances that leads to first floor laundry, master bedroom on first floor leading to spa like master bath with glass shower, his/her walk in closets, library, formal dining, great room, laundry rooms on first and second floor. Upstairs boasts entertainment room, 4 bedrooms complete with walk in closets, each that share a jack and </a:t>
            </a:r>
            <a:r>
              <a:rPr lang="en-US" sz="1700" dirty="0" err="1">
                <a:latin typeface="Tw Cen MT" pitchFamily="34" charset="0"/>
                <a:cs typeface="Arial" pitchFamily="34" charset="0"/>
              </a:rPr>
              <a:t>jill</a:t>
            </a:r>
            <a:r>
              <a:rPr lang="en-US" sz="1700" dirty="0">
                <a:latin typeface="Tw Cen MT" pitchFamily="34" charset="0"/>
                <a:cs typeface="Arial" pitchFamily="34" charset="0"/>
              </a:rPr>
              <a:t> bath. A separate guest room and another full bath just down the hall. 3 car garage with storage for all your memories and toys. Beautiful gas lanterns outside. Amazing neighborhood, families enjoy the park and events throughout the year.</a:t>
            </a:r>
            <a:endParaRPr kumimoji="0" lang="en-US" sz="17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0" y="4800600"/>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768 Whispering Marsh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Stiles Point Plantation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16027471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$848,000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grpSp>
        <p:nvGrpSpPr>
          <p:cNvPr id="8" name="Group 7"/>
          <p:cNvGrpSpPr/>
          <p:nvPr/>
        </p:nvGrpSpPr>
        <p:grpSpPr>
          <a:xfrm>
            <a:off x="136610" y="701634"/>
            <a:ext cx="8870781" cy="4953000"/>
            <a:chOff x="117585" y="609600"/>
            <a:chExt cx="8870781" cy="4953000"/>
          </a:xfrm>
        </p:grpSpPr>
        <p:pic>
          <p:nvPicPr>
            <p:cNvPr id="18" name="Picture 1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10934"/>
            <a:stretch/>
          </p:blipFill>
          <p:spPr bwMode="auto">
            <a:xfrm>
              <a:off x="7102108" y="609600"/>
              <a:ext cx="1883664"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2108" y="2457034"/>
              <a:ext cx="1886257" cy="12581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01900" y="4304327"/>
              <a:ext cx="1886466" cy="125827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586" y="609601"/>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586" y="4304326"/>
              <a:ext cx="1886467"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7585" y="2456963"/>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101</TotalTime>
  <Words>60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30</cp:revision>
  <dcterms:created xsi:type="dcterms:W3CDTF">2006-08-16T00:00:00Z</dcterms:created>
  <dcterms:modified xsi:type="dcterms:W3CDTF">2017-01-23T20:27:24Z</dcterms:modified>
</cp:coreProperties>
</file>