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850" y="-66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5/10/2023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youtu.be/-5cj195LP0Y"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70" y="-368636"/>
            <a:ext cx="7303457" cy="410243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62403"/>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768 3rd Street</a:t>
            </a:r>
          </a:p>
          <a:p>
            <a:pPr algn="ctr"/>
            <a:r>
              <a:rPr lang="de-DE" sz="1400" dirty="0">
                <a:solidFill>
                  <a:schemeClr val="bg2">
                    <a:lumMod val="50000"/>
                  </a:schemeClr>
                </a:solidFill>
                <a:latin typeface="Century Gothic" panose="020B0502020202020204" pitchFamily="34" charset="0"/>
              </a:rPr>
              <a:t>Scanlonville | Mount Pleasant, SC 29464 | MLS# 23009502 | $4,195,000</a:t>
            </a:r>
          </a:p>
        </p:txBody>
      </p:sp>
      <p:sp>
        <p:nvSpPr>
          <p:cNvPr id="9" name="Rectangle 8"/>
          <p:cNvSpPr/>
          <p:nvPr/>
        </p:nvSpPr>
        <p:spPr>
          <a:xfrm>
            <a:off x="274374" y="8303431"/>
            <a:ext cx="3165528" cy="8405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Century Gothic" panose="020B0502020202020204" pitchFamily="34" charset="0"/>
              </a:rPr>
              <a:t>Cami </a:t>
            </a:r>
            <a:r>
              <a:rPr lang="en-US" sz="1200" b="1" dirty="0" err="1">
                <a:solidFill>
                  <a:schemeClr val="tx1"/>
                </a:solidFill>
                <a:latin typeface="Century Gothic" panose="020B0502020202020204" pitchFamily="34" charset="0"/>
              </a:rPr>
              <a:t>Gilsenan</a:t>
            </a:r>
            <a:endParaRPr lang="en-US" sz="1200" b="1"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843-437-7538</a:t>
            </a: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camila.gilsenan@carolinaone.com</a:t>
            </a:r>
          </a:p>
        </p:txBody>
      </p:sp>
      <p:sp>
        <p:nvSpPr>
          <p:cNvPr id="2" name="Rectangle 1"/>
          <p:cNvSpPr/>
          <p:nvPr/>
        </p:nvSpPr>
        <p:spPr>
          <a:xfrm>
            <a:off x="7737" y="0"/>
            <a:ext cx="7307463" cy="400110"/>
          </a:xfrm>
          <a:prstGeom prst="rect">
            <a:avLst/>
          </a:prstGeom>
        </p:spPr>
        <p:txBody>
          <a:bodyPr wrap="square">
            <a:spAutoFit/>
          </a:bodyPr>
          <a:lstStyle/>
          <a:p>
            <a:pPr algn="ctr"/>
            <a:r>
              <a:rPr lang="en-US" sz="2000" b="1" i="1" dirty="0">
                <a:ln w="3175">
                  <a:solidFill>
                    <a:schemeClr val="bg2">
                      <a:lumMod val="25000"/>
                    </a:schemeClr>
                  </a:solidFill>
                </a:ln>
                <a:solidFill>
                  <a:schemeClr val="bg1"/>
                </a:solidFill>
                <a:latin typeface="Century Gothic" panose="020B0502020202020204" pitchFamily="34" charset="0"/>
                <a:cs typeface="Times New Roman" panose="02020603050405020304" pitchFamily="18" charset="0"/>
              </a:rPr>
              <a:t>Fantastic Bridge and Marsh Views!</a:t>
            </a:r>
          </a:p>
        </p:txBody>
      </p:sp>
      <p:sp>
        <p:nvSpPr>
          <p:cNvPr id="8" name="Rectangle 7"/>
          <p:cNvSpPr/>
          <p:nvPr/>
        </p:nvSpPr>
        <p:spPr>
          <a:xfrm>
            <a:off x="7737" y="5101087"/>
            <a:ext cx="7315200" cy="2285241"/>
          </a:xfrm>
          <a:prstGeom prst="rect">
            <a:avLst/>
          </a:prstGeom>
        </p:spPr>
        <p:txBody>
          <a:bodyPr wrap="square" numCol="1" anchor="ctr">
            <a:spAutoFit/>
          </a:bodyPr>
          <a:lstStyle/>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768 3rd St is a thoughtful and meticulously designed custom home featuring sweeping views of the Arthur </a:t>
            </a:r>
            <a:r>
              <a:rPr lang="en-US" sz="950" dirty="0" err="1">
                <a:solidFill>
                  <a:schemeClr val="bg2">
                    <a:lumMod val="25000"/>
                  </a:schemeClr>
                </a:solidFill>
                <a:latin typeface="Century Gothic" panose="020B0502020202020204" pitchFamily="34" charset="0"/>
                <a:cs typeface="Times New Roman" panose="02020603050405020304" pitchFamily="18" charset="0"/>
              </a:rPr>
              <a:t>Ravenel</a:t>
            </a:r>
            <a:r>
              <a:rPr lang="en-US" sz="950" dirty="0">
                <a:solidFill>
                  <a:schemeClr val="bg2">
                    <a:lumMod val="25000"/>
                  </a:schemeClr>
                </a:solidFill>
                <a:latin typeface="Century Gothic" panose="020B0502020202020204" pitchFamily="34" charset="0"/>
                <a:cs typeface="Times New Roman" panose="02020603050405020304" pitchFamily="18" charset="0"/>
              </a:rPr>
              <a:t> Bridge. This 5 Br 5.5 bath home offers marsh views on three sides. The spacious home holds 4655 sf of heated space and almost 1000 sf of beautiful porch living. The rear porch extends the length of the home to enjoy water, marsh and bridge views.</a:t>
            </a:r>
          </a:p>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The large living room boasts a fireplace with built in shelves and cabinetry. Off the kitchen and living area you will find an entertaining bar, as well as a coffee bar /additional serving area. The entire space hosts many sets of doors to capture the breeze and the wonderful views. The second floor hosts 4 more bedrooms each one with its very own </a:t>
            </a:r>
            <a:r>
              <a:rPr lang="en-US" sz="950" dirty="0" err="1">
                <a:solidFill>
                  <a:schemeClr val="bg2">
                    <a:lumMod val="25000"/>
                  </a:schemeClr>
                </a:solidFill>
                <a:latin typeface="Century Gothic" panose="020B0502020202020204" pitchFamily="34" charset="0"/>
                <a:cs typeface="Times New Roman" panose="02020603050405020304" pitchFamily="18" charset="0"/>
              </a:rPr>
              <a:t>en</a:t>
            </a:r>
            <a:r>
              <a:rPr lang="en-US" sz="950" dirty="0">
                <a:solidFill>
                  <a:schemeClr val="bg2">
                    <a:lumMod val="25000"/>
                  </a:schemeClr>
                </a:solidFill>
                <a:latin typeface="Century Gothic" panose="020B0502020202020204" pitchFamily="34" charset="0"/>
                <a:cs typeface="Times New Roman" panose="02020603050405020304" pitchFamily="18" charset="0"/>
              </a:rPr>
              <a:t>-suite bath. Many of these bedrooms have views of the bridge and could make a wonderful office if needed.</a:t>
            </a:r>
          </a:p>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The front yard is dreamy with beautiful majestic oaks and marsh views. The rear yard design features a fire pit and has a pre-approved pool plan and patio design if one desires a pool. </a:t>
            </a:r>
          </a:p>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Just a brisk walk away you will find the David Simmons Jr. community dock as well as the Remley's Point boat landing. Just down the road you can entertain joining the ION Club for amenities and tennis. This location is incredible, 5 minutes to downtown, about 20 to the beach and 20 min drive to the CHS International Airport. This new home has many architectural details and features. This is </a:t>
            </a:r>
            <a:r>
              <a:rPr lang="en-US" sz="950" dirty="0" err="1">
                <a:solidFill>
                  <a:schemeClr val="bg2">
                    <a:lumMod val="25000"/>
                  </a:schemeClr>
                </a:solidFill>
                <a:latin typeface="Century Gothic" panose="020B0502020202020204" pitchFamily="34" charset="0"/>
                <a:cs typeface="Times New Roman" panose="02020603050405020304" pitchFamily="18" charset="0"/>
              </a:rPr>
              <a:t>lowcountry</a:t>
            </a:r>
            <a:r>
              <a:rPr lang="en-US" sz="950" dirty="0">
                <a:solidFill>
                  <a:schemeClr val="bg2">
                    <a:lumMod val="25000"/>
                  </a:schemeClr>
                </a:solidFill>
                <a:latin typeface="Century Gothic" panose="020B0502020202020204" pitchFamily="34" charset="0"/>
                <a:cs typeface="Times New Roman" panose="02020603050405020304" pitchFamily="18" charset="0"/>
              </a:rPr>
              <a:t> living at its finest. Welcome home Charleston!</a:t>
            </a:r>
          </a:p>
          <a:p>
            <a:pPr algn="ctr"/>
            <a:endParaRPr lang="en-US" sz="950"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950" dirty="0">
                <a:solidFill>
                  <a:schemeClr val="bg2">
                    <a:lumMod val="25000"/>
                  </a:schemeClr>
                </a:solidFill>
                <a:latin typeface="Century Gothic" panose="020B0502020202020204" pitchFamily="34" charset="0"/>
                <a:cs typeface="Times New Roman" panose="02020603050405020304" pitchFamily="18" charset="0"/>
              </a:rPr>
              <a:t>Take a video tour: </a:t>
            </a:r>
            <a:r>
              <a:rPr lang="en-US" sz="950" dirty="0">
                <a:solidFill>
                  <a:schemeClr val="bg2">
                    <a:lumMod val="25000"/>
                  </a:schemeClr>
                </a:solidFill>
                <a:latin typeface="Century Gothic" panose="020B0502020202020204" pitchFamily="34" charset="0"/>
                <a:cs typeface="Times New Roman" panose="02020603050405020304" pitchFamily="18" charset="0"/>
                <a:hlinkClick r:id="rId3"/>
              </a:rPr>
              <a:t>https://youtu.be/-5cj195LP0Y</a:t>
            </a:r>
            <a:r>
              <a:rPr lang="en-US" sz="950" dirty="0">
                <a:solidFill>
                  <a:schemeClr val="bg2">
                    <a:lumMod val="25000"/>
                  </a:schemeClr>
                </a:solidFill>
                <a:latin typeface="Century Gothic" panose="020B0502020202020204" pitchFamily="34" charset="0"/>
                <a:cs typeface="Times New Roman" panose="02020603050405020304" pitchFamily="18" charset="0"/>
              </a:rPr>
              <a:t> </a:t>
            </a:r>
          </a:p>
        </p:txBody>
      </p:sp>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3875300" y="7391400"/>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675764" y="7391400"/>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074837" y="7393769"/>
            <a:ext cx="1371600" cy="909662"/>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74374" y="7392883"/>
            <a:ext cx="1371600" cy="911433"/>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4837" y="4191000"/>
            <a:ext cx="1371600" cy="902646"/>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675764" y="4191001"/>
            <a:ext cx="1371600" cy="902646"/>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3875300" y="4191000"/>
            <a:ext cx="1371600" cy="90614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74374" y="4191000"/>
            <a:ext cx="1371600" cy="902646"/>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2013867" y="-10834"/>
            <a:ext cx="1752600" cy="1763434"/>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2508046"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MAJOR PRICE REDUCTION!</a:t>
            </a:r>
            <a:endParaRPr lang="en-US" sz="1100" b="1" dirty="0">
              <a:solidFill>
                <a:schemeClr val="tx1"/>
              </a:solidFill>
              <a:latin typeface="Century Gothic" panose="020B0502020202020204" pitchFamily="34" charset="0"/>
            </a:endParaRPr>
          </a:p>
        </p:txBody>
      </p:sp>
      <p:sp>
        <p:nvSpPr>
          <p:cNvPr id="6" name="Arrow: Right 5">
            <a:extLst>
              <a:ext uri="{FF2B5EF4-FFF2-40B4-BE49-F238E27FC236}">
                <a16:creationId xmlns:a16="http://schemas.microsoft.com/office/drawing/2014/main" id="{DB6AE33C-F45F-6B36-93BE-2658E5F337A8}"/>
              </a:ext>
            </a:extLst>
          </p:cNvPr>
          <p:cNvSpPr/>
          <p:nvPr/>
        </p:nvSpPr>
        <p:spPr>
          <a:xfrm>
            <a:off x="2667000" y="2885505"/>
            <a:ext cx="838200" cy="304800"/>
          </a:xfrm>
          <a:prstGeom prst="right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12" cstate="print">
            <a:lum bright="70000" contrast="-70000"/>
            <a:extLst>
              <a:ext uri="{28A0092B-C50C-407E-A947-70E740481C1C}">
                <a14:useLocalDpi xmlns:a14="http://schemas.microsoft.com/office/drawing/2010/main" val="0"/>
              </a:ext>
            </a:extLst>
          </a:blip>
          <a:srcRect/>
          <a:stretch/>
        </p:blipFill>
        <p:spPr>
          <a:xfrm>
            <a:off x="5562600" y="3081865"/>
            <a:ext cx="1662545" cy="380538"/>
          </a:xfrm>
          <a:prstGeom prst="rect">
            <a:avLst/>
          </a:prstGeom>
          <a:effectLst/>
        </p:spPr>
      </p:pic>
      <p:sp>
        <p:nvSpPr>
          <p:cNvPr id="11" name="TextBox 10">
            <a:extLst>
              <a:ext uri="{FF2B5EF4-FFF2-40B4-BE49-F238E27FC236}">
                <a16:creationId xmlns:a16="http://schemas.microsoft.com/office/drawing/2014/main" id="{98AA5B7A-BBD3-4F33-CC0B-C423028D7251}"/>
              </a:ext>
            </a:extLst>
          </p:cNvPr>
          <p:cNvSpPr txBox="1"/>
          <p:nvPr/>
        </p:nvSpPr>
        <p:spPr>
          <a:xfrm>
            <a:off x="3875298" y="8446716"/>
            <a:ext cx="3172066" cy="553998"/>
          </a:xfrm>
          <a:prstGeom prst="rect">
            <a:avLst/>
          </a:prstGeom>
          <a:noFill/>
        </p:spPr>
        <p:txBody>
          <a:bodyPr wrap="square">
            <a:spAutoFit/>
          </a:bodyPr>
          <a:lstStyle/>
          <a:p>
            <a:pPr algn="ctr"/>
            <a:r>
              <a:rPr lang="en-US" sz="1000" dirty="0">
                <a:latin typeface="Century Gothic" panose="020B0502020202020204" pitchFamily="34" charset="0"/>
              </a:rPr>
              <a:t>Carolina One Real Estate</a:t>
            </a:r>
          </a:p>
          <a:p>
            <a:pPr algn="ctr"/>
            <a:r>
              <a:rPr lang="en-US" sz="1000" dirty="0">
                <a:latin typeface="Century Gothic" panose="020B0502020202020204" pitchFamily="34" charset="0"/>
              </a:rPr>
              <a:t>1101 St. Thomas Island Dr.</a:t>
            </a:r>
          </a:p>
          <a:p>
            <a:pPr algn="ctr"/>
            <a:r>
              <a:rPr lang="en-US" sz="1000" dirty="0">
                <a:latin typeface="Century Gothic" panose="020B0502020202020204" pitchFamily="34" charset="0"/>
              </a:rPr>
              <a:t>Charleston, SC 29492</a:t>
            </a:r>
          </a:p>
        </p:txBody>
      </p:sp>
      <p:pic>
        <p:nvPicPr>
          <p:cNvPr id="18" name="Picture 17">
            <a:extLst>
              <a:ext uri="{FF2B5EF4-FFF2-40B4-BE49-F238E27FC236}">
                <a16:creationId xmlns:a16="http://schemas.microsoft.com/office/drawing/2014/main" id="{9B4DD229-54D0-F49A-C371-F81A029B0FD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25535" y="8391651"/>
            <a:ext cx="664129" cy="664129"/>
          </a:xfrm>
          <a:prstGeom prst="ellipse">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346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2023-05-10T15:44:09Z</dcterms:modified>
</cp:coreProperties>
</file>