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5C"/>
    <a:srgbClr val="EA5C2A"/>
    <a:srgbClr val="0035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67247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0996" y="9315649"/>
            <a:ext cx="1399004" cy="36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088801"/>
            <a:ext cx="7782560" cy="1060549"/>
          </a:xfrm>
        </p:spPr>
        <p:txBody>
          <a:bodyPr anchor="t">
            <a:noAutofit/>
          </a:bodyPr>
          <a:lstStyle/>
          <a:p>
            <a:pPr algn="l"/>
            <a:r>
              <a:rPr lang="en-US" sz="2400" b="1" dirty="0">
                <a:ln w="3175">
                  <a:noFill/>
                </a:ln>
                <a:solidFill>
                  <a:srgbClr val="00345C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7692 Midwood Drive</a:t>
            </a:r>
            <a:br>
              <a:rPr lang="en-US" sz="2400" b="1" dirty="0">
                <a:ln w="3175">
                  <a:noFill/>
                </a:ln>
                <a:solidFill>
                  <a:srgbClr val="00345C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000" dirty="0" err="1">
                <a:ln w="3175">
                  <a:noFill/>
                </a:ln>
                <a:solidFill>
                  <a:srgbClr val="00345C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Pepperhill</a:t>
            </a:r>
            <a:r>
              <a:rPr lang="en-US" sz="2000" dirty="0">
                <a:ln w="3175">
                  <a:noFill/>
                </a:ln>
                <a:solidFill>
                  <a:srgbClr val="00345C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~ North Charleston, SC 29420</a:t>
            </a:r>
            <a:br>
              <a:rPr lang="en-US" sz="2000" dirty="0">
                <a:ln w="3175">
                  <a:noFill/>
                </a:ln>
                <a:solidFill>
                  <a:srgbClr val="00345C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000" dirty="0">
                <a:ln w="3175">
                  <a:noFill/>
                </a:ln>
                <a:solidFill>
                  <a:srgbClr val="00345C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18027127 ~ $164,500</a:t>
            </a:r>
            <a:endParaRPr lang="en-US" sz="1200" dirty="0">
              <a:ln w="3175">
                <a:noFill/>
              </a:ln>
              <a:solidFill>
                <a:srgbClr val="00345C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290597"/>
            <a:ext cx="7772399" cy="1701086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amazing home is nestled in the heart of North Charleston and close to Boeing, Bosch, the Joint AFB, shopping and restaurants, this charming home sits close to a dead end for extra privacy. Kitchen boasts stainless steel appliances and granite counter tops with eat in kitchen. Freshly painted in 2018. Roof, windows, A/C, were updated in 2015. Back yard is fully fenced and also has a huge garage/workshop to excite any garage enthusiast, or just give you extra storage space. Low maintenance with plenty of storage and backyard space! 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4000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Brooke Madsen</a:t>
            </a:r>
            <a:br>
              <a:rPr lang="en-US" sz="16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834-1241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brookemadsen.realtor@gmail.com | www.brookemadsen.realtor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HomeGate</a:t>
            </a:r>
            <a:r>
              <a:rPr lang="en-US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Real Estate | 4000 S Faber Place Dr Ste 300 | Charleston, SC 29405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Lunch ~ Friday, Oct 3 from 11 - 1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your hard hats!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ln w="3175">
                  <a:solidFill>
                    <a:srgbClr val="EA5C2A"/>
                  </a:solidFill>
                </a:ln>
                <a:solidFill>
                  <a:schemeClr val="bg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$2,500 Price Reduction</a:t>
            </a:r>
          </a:p>
          <a:p>
            <a:pPr algn="r"/>
            <a:r>
              <a:rPr lang="en-US" sz="2400" b="1" i="1" dirty="0">
                <a:ln w="3175">
                  <a:solidFill>
                    <a:srgbClr val="EA5C2A"/>
                  </a:solidFill>
                </a:ln>
                <a:solidFill>
                  <a:schemeClr val="bg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$500 Agent Bonus!</a:t>
            </a:r>
            <a:endParaRPr lang="en-US" sz="1800" b="1" i="1" dirty="0">
              <a:ln w="3175">
                <a:solidFill>
                  <a:srgbClr val="EA5C2A"/>
                </a:solidFill>
              </a:ln>
              <a:solidFill>
                <a:schemeClr val="bg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985" y="7994522"/>
            <a:ext cx="1474157" cy="98004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0889" y="7994522"/>
            <a:ext cx="1475197" cy="9807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46313" y="7994522"/>
            <a:ext cx="1475197" cy="9807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41997" y="7994522"/>
            <a:ext cx="1474677" cy="98039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0889" y="5307017"/>
            <a:ext cx="1475197" cy="9807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41737" y="5307017"/>
            <a:ext cx="1475197" cy="9807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45295" y="5305663"/>
            <a:ext cx="1477234" cy="98209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465" y="5307017"/>
            <a:ext cx="1475197" cy="9807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160748"/>
            <a:ext cx="448095" cy="67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159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Nova</vt:lpstr>
      <vt:lpstr>Calibri</vt:lpstr>
      <vt:lpstr>Gabriola</vt:lpstr>
      <vt:lpstr>Tahoma</vt:lpstr>
      <vt:lpstr>Office Theme</vt:lpstr>
      <vt:lpstr>7692 Midwood Drive Pepperhill ~ North Charleston, SC 29420 MLS# 18027127 ~ $164,500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2018-11-20T01:41:48Z</dcterms:modified>
</cp:coreProperties>
</file>