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588" y="-184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0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0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01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01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01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01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353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1729">
                <a:solidFill>
                  <a:schemeClr val="tx1">
                    <a:tint val="75000"/>
                  </a:schemeClr>
                </a:solidFill>
              </a:defRPr>
            </a:lvl1pPr>
            <a:lvl2pPr marL="400245" indent="0">
              <a:buNone/>
              <a:defRPr sz="1571">
                <a:solidFill>
                  <a:schemeClr val="tx1">
                    <a:tint val="75000"/>
                  </a:schemeClr>
                </a:solidFill>
              </a:defRPr>
            </a:lvl2pPr>
            <a:lvl3pPr marL="80049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3pPr>
            <a:lvl4pPr marL="1200736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4pPr>
            <a:lvl5pPr marL="1600981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5pPr>
            <a:lvl6pPr marL="2001226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6pPr>
            <a:lvl7pPr marL="2401471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7pPr>
            <a:lvl8pPr marL="2801717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8pPr>
            <a:lvl9pPr marL="3201962" indent="0">
              <a:buNone/>
              <a:defRPr sz="12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436"/>
            </a:lvl1pPr>
            <a:lvl2pPr>
              <a:defRPr sz="2121"/>
            </a:lvl2pPr>
            <a:lvl3pPr>
              <a:defRPr sz="1729"/>
            </a:lvl3pPr>
            <a:lvl4pPr>
              <a:defRPr sz="1571"/>
            </a:lvl4pPr>
            <a:lvl5pPr>
              <a:defRPr sz="1571"/>
            </a:lvl5pPr>
            <a:lvl6pPr>
              <a:defRPr sz="1571"/>
            </a:lvl6pPr>
            <a:lvl7pPr>
              <a:defRPr sz="1571"/>
            </a:lvl7pPr>
            <a:lvl8pPr>
              <a:defRPr sz="1571"/>
            </a:lvl8pPr>
            <a:lvl9pPr>
              <a:defRPr sz="15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436"/>
            </a:lvl1pPr>
            <a:lvl2pPr>
              <a:defRPr sz="2121"/>
            </a:lvl2pPr>
            <a:lvl3pPr>
              <a:defRPr sz="1729"/>
            </a:lvl3pPr>
            <a:lvl4pPr>
              <a:defRPr sz="1571"/>
            </a:lvl4pPr>
            <a:lvl5pPr>
              <a:defRPr sz="1571"/>
            </a:lvl5pPr>
            <a:lvl6pPr>
              <a:defRPr sz="1571"/>
            </a:lvl6pPr>
            <a:lvl7pPr>
              <a:defRPr sz="1571"/>
            </a:lvl7pPr>
            <a:lvl8pPr>
              <a:defRPr sz="1571"/>
            </a:lvl8pPr>
            <a:lvl9pPr>
              <a:defRPr sz="15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121" b="1"/>
            </a:lvl1pPr>
            <a:lvl2pPr marL="400245" indent="0">
              <a:buNone/>
              <a:defRPr sz="1729" b="1"/>
            </a:lvl2pPr>
            <a:lvl3pPr marL="800490" indent="0">
              <a:buNone/>
              <a:defRPr sz="1571" b="1"/>
            </a:lvl3pPr>
            <a:lvl4pPr marL="1200736" indent="0">
              <a:buNone/>
              <a:defRPr sz="1414" b="1"/>
            </a:lvl4pPr>
            <a:lvl5pPr marL="1600981" indent="0">
              <a:buNone/>
              <a:defRPr sz="1414" b="1"/>
            </a:lvl5pPr>
            <a:lvl6pPr marL="2001226" indent="0">
              <a:buNone/>
              <a:defRPr sz="1414" b="1"/>
            </a:lvl6pPr>
            <a:lvl7pPr marL="2401471" indent="0">
              <a:buNone/>
              <a:defRPr sz="1414" b="1"/>
            </a:lvl7pPr>
            <a:lvl8pPr marL="2801717" indent="0">
              <a:buNone/>
              <a:defRPr sz="1414" b="1"/>
            </a:lvl8pPr>
            <a:lvl9pPr marL="3201962" indent="0">
              <a:buNone/>
              <a:defRPr sz="14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121"/>
            </a:lvl1pPr>
            <a:lvl2pPr>
              <a:defRPr sz="1729"/>
            </a:lvl2pPr>
            <a:lvl3pPr>
              <a:defRPr sz="1571"/>
            </a:lvl3pPr>
            <a:lvl4pPr>
              <a:defRPr sz="1414"/>
            </a:lvl4pPr>
            <a:lvl5pPr>
              <a:defRPr sz="1414"/>
            </a:lvl5pPr>
            <a:lvl6pPr>
              <a:defRPr sz="1414"/>
            </a:lvl6pPr>
            <a:lvl7pPr>
              <a:defRPr sz="1414"/>
            </a:lvl7pPr>
            <a:lvl8pPr>
              <a:defRPr sz="1414"/>
            </a:lvl8pPr>
            <a:lvl9pPr>
              <a:defRPr sz="14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121" b="1"/>
            </a:lvl1pPr>
            <a:lvl2pPr marL="400245" indent="0">
              <a:buNone/>
              <a:defRPr sz="1729" b="1"/>
            </a:lvl2pPr>
            <a:lvl3pPr marL="800490" indent="0">
              <a:buNone/>
              <a:defRPr sz="1571" b="1"/>
            </a:lvl3pPr>
            <a:lvl4pPr marL="1200736" indent="0">
              <a:buNone/>
              <a:defRPr sz="1414" b="1"/>
            </a:lvl4pPr>
            <a:lvl5pPr marL="1600981" indent="0">
              <a:buNone/>
              <a:defRPr sz="1414" b="1"/>
            </a:lvl5pPr>
            <a:lvl6pPr marL="2001226" indent="0">
              <a:buNone/>
              <a:defRPr sz="1414" b="1"/>
            </a:lvl6pPr>
            <a:lvl7pPr marL="2401471" indent="0">
              <a:buNone/>
              <a:defRPr sz="1414" b="1"/>
            </a:lvl7pPr>
            <a:lvl8pPr marL="2801717" indent="0">
              <a:buNone/>
              <a:defRPr sz="1414" b="1"/>
            </a:lvl8pPr>
            <a:lvl9pPr marL="3201962" indent="0">
              <a:buNone/>
              <a:defRPr sz="14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121"/>
            </a:lvl1pPr>
            <a:lvl2pPr>
              <a:defRPr sz="1729"/>
            </a:lvl2pPr>
            <a:lvl3pPr>
              <a:defRPr sz="1571"/>
            </a:lvl3pPr>
            <a:lvl4pPr>
              <a:defRPr sz="1414"/>
            </a:lvl4pPr>
            <a:lvl5pPr>
              <a:defRPr sz="1414"/>
            </a:lvl5pPr>
            <a:lvl6pPr>
              <a:defRPr sz="1414"/>
            </a:lvl6pPr>
            <a:lvl7pPr>
              <a:defRPr sz="1414"/>
            </a:lvl7pPr>
            <a:lvl8pPr>
              <a:defRPr sz="1414"/>
            </a:lvl8pPr>
            <a:lvl9pPr>
              <a:defRPr sz="14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17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121"/>
            </a:lvl3pPr>
            <a:lvl4pPr>
              <a:defRPr sz="1729"/>
            </a:lvl4pPr>
            <a:lvl5pPr>
              <a:defRPr sz="1729"/>
            </a:lvl5pPr>
            <a:lvl6pPr>
              <a:defRPr sz="1729"/>
            </a:lvl6pPr>
            <a:lvl7pPr>
              <a:defRPr sz="1729"/>
            </a:lvl7pPr>
            <a:lvl8pPr>
              <a:defRPr sz="1729"/>
            </a:lvl8pPr>
            <a:lvl9pPr>
              <a:defRPr sz="17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257"/>
            </a:lvl1pPr>
            <a:lvl2pPr marL="400245" indent="0">
              <a:buNone/>
              <a:defRPr sz="1021"/>
            </a:lvl2pPr>
            <a:lvl3pPr marL="800490" indent="0">
              <a:buNone/>
              <a:defRPr sz="864"/>
            </a:lvl3pPr>
            <a:lvl4pPr marL="1200736" indent="0">
              <a:buNone/>
              <a:defRPr sz="786"/>
            </a:lvl4pPr>
            <a:lvl5pPr marL="1600981" indent="0">
              <a:buNone/>
              <a:defRPr sz="786"/>
            </a:lvl5pPr>
            <a:lvl6pPr marL="2001226" indent="0">
              <a:buNone/>
              <a:defRPr sz="786"/>
            </a:lvl6pPr>
            <a:lvl7pPr marL="2401471" indent="0">
              <a:buNone/>
              <a:defRPr sz="786"/>
            </a:lvl7pPr>
            <a:lvl8pPr marL="2801717" indent="0">
              <a:buNone/>
              <a:defRPr sz="786"/>
            </a:lvl8pPr>
            <a:lvl9pPr marL="3201962" indent="0">
              <a:buNone/>
              <a:defRPr sz="7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17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2829"/>
            </a:lvl1pPr>
            <a:lvl2pPr marL="400245" indent="0">
              <a:buNone/>
              <a:defRPr sz="2436"/>
            </a:lvl2pPr>
            <a:lvl3pPr marL="800490" indent="0">
              <a:buNone/>
              <a:defRPr sz="2121"/>
            </a:lvl3pPr>
            <a:lvl4pPr marL="1200736" indent="0">
              <a:buNone/>
              <a:defRPr sz="1729"/>
            </a:lvl4pPr>
            <a:lvl5pPr marL="1600981" indent="0">
              <a:buNone/>
              <a:defRPr sz="1729"/>
            </a:lvl5pPr>
            <a:lvl6pPr marL="2001226" indent="0">
              <a:buNone/>
              <a:defRPr sz="1729"/>
            </a:lvl6pPr>
            <a:lvl7pPr marL="2401471" indent="0">
              <a:buNone/>
              <a:defRPr sz="1729"/>
            </a:lvl7pPr>
            <a:lvl8pPr marL="2801717" indent="0">
              <a:buNone/>
              <a:defRPr sz="1729"/>
            </a:lvl8pPr>
            <a:lvl9pPr marL="3201962" indent="0">
              <a:buNone/>
              <a:defRPr sz="172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257"/>
            </a:lvl1pPr>
            <a:lvl2pPr marL="400245" indent="0">
              <a:buNone/>
              <a:defRPr sz="1021"/>
            </a:lvl2pPr>
            <a:lvl3pPr marL="800490" indent="0">
              <a:buNone/>
              <a:defRPr sz="864"/>
            </a:lvl3pPr>
            <a:lvl4pPr marL="1200736" indent="0">
              <a:buNone/>
              <a:defRPr sz="786"/>
            </a:lvl4pPr>
            <a:lvl5pPr marL="1600981" indent="0">
              <a:buNone/>
              <a:defRPr sz="786"/>
            </a:lvl5pPr>
            <a:lvl6pPr marL="2001226" indent="0">
              <a:buNone/>
              <a:defRPr sz="786"/>
            </a:lvl6pPr>
            <a:lvl7pPr marL="2401471" indent="0">
              <a:buNone/>
              <a:defRPr sz="786"/>
            </a:lvl7pPr>
            <a:lvl8pPr marL="2801717" indent="0">
              <a:buNone/>
              <a:defRPr sz="786"/>
            </a:lvl8pPr>
            <a:lvl9pPr marL="3201962" indent="0">
              <a:buNone/>
              <a:defRPr sz="7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0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0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0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00490" rtl="0" eaLnBrk="1" latinLnBrk="0" hangingPunct="1">
        <a:spcBef>
          <a:spcPct val="0"/>
        </a:spcBef>
        <a:buNone/>
        <a:defRPr sz="3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0184" indent="-300184" algn="l" defTabSz="800490" rtl="0" eaLnBrk="1" latinLnBrk="0" hangingPunct="1">
        <a:spcBef>
          <a:spcPct val="20000"/>
        </a:spcBef>
        <a:buFont typeface="Arial" pitchFamily="34" charset="0"/>
        <a:buChar char="•"/>
        <a:defRPr sz="2829" kern="1200">
          <a:solidFill>
            <a:schemeClr val="tx1"/>
          </a:solidFill>
          <a:latin typeface="+mn-lt"/>
          <a:ea typeface="+mn-ea"/>
          <a:cs typeface="+mn-cs"/>
        </a:defRPr>
      </a:lvl1pPr>
      <a:lvl2pPr marL="650399" indent="-250154" algn="l" defTabSz="800490" rtl="0" eaLnBrk="1" latinLnBrk="0" hangingPunct="1">
        <a:spcBef>
          <a:spcPct val="20000"/>
        </a:spcBef>
        <a:buFont typeface="Arial" pitchFamily="34" charset="0"/>
        <a:buChar char="–"/>
        <a:defRPr sz="2436" kern="1200">
          <a:solidFill>
            <a:schemeClr val="tx1"/>
          </a:solidFill>
          <a:latin typeface="+mn-lt"/>
          <a:ea typeface="+mn-ea"/>
          <a:cs typeface="+mn-cs"/>
        </a:defRPr>
      </a:lvl2pPr>
      <a:lvl3pPr marL="1000613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2121" kern="1200">
          <a:solidFill>
            <a:schemeClr val="tx1"/>
          </a:solidFill>
          <a:latin typeface="+mn-lt"/>
          <a:ea typeface="+mn-ea"/>
          <a:cs typeface="+mn-cs"/>
        </a:defRPr>
      </a:lvl3pPr>
      <a:lvl4pPr marL="1400858" indent="-200123" algn="l" defTabSz="800490" rtl="0" eaLnBrk="1" latinLnBrk="0" hangingPunct="1">
        <a:spcBef>
          <a:spcPct val="20000"/>
        </a:spcBef>
        <a:buFont typeface="Arial" pitchFamily="34" charset="0"/>
        <a:buChar char="–"/>
        <a:defRPr sz="1729" kern="1200">
          <a:solidFill>
            <a:schemeClr val="tx1"/>
          </a:solidFill>
          <a:latin typeface="+mn-lt"/>
          <a:ea typeface="+mn-ea"/>
          <a:cs typeface="+mn-cs"/>
        </a:defRPr>
      </a:lvl4pPr>
      <a:lvl5pPr marL="1801103" indent="-200123" algn="l" defTabSz="800490" rtl="0" eaLnBrk="1" latinLnBrk="0" hangingPunct="1">
        <a:spcBef>
          <a:spcPct val="20000"/>
        </a:spcBef>
        <a:buFont typeface="Arial" pitchFamily="34" charset="0"/>
        <a:buChar char="»"/>
        <a:defRPr sz="1729" kern="1200">
          <a:solidFill>
            <a:schemeClr val="tx1"/>
          </a:solidFill>
          <a:latin typeface="+mn-lt"/>
          <a:ea typeface="+mn-ea"/>
          <a:cs typeface="+mn-cs"/>
        </a:defRPr>
      </a:lvl5pPr>
      <a:lvl6pPr marL="2201348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6pPr>
      <a:lvl7pPr marL="2601594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7pPr>
      <a:lvl8pPr marL="3001839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8pPr>
      <a:lvl9pPr marL="3402084" indent="-200123" algn="l" defTabSz="800490" rtl="0" eaLnBrk="1" latinLnBrk="0" hangingPunct="1">
        <a:spcBef>
          <a:spcPct val="20000"/>
        </a:spcBef>
        <a:buFont typeface="Arial" pitchFamily="34" charset="0"/>
        <a:buChar char="•"/>
        <a:defRPr sz="17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1pPr>
      <a:lvl2pPr marL="400245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2pPr>
      <a:lvl3pPr marL="800490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3pPr>
      <a:lvl4pPr marL="1200736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4pPr>
      <a:lvl5pPr marL="1600981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5pPr>
      <a:lvl6pPr marL="2001226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6pPr>
      <a:lvl7pPr marL="2401471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7pPr>
      <a:lvl8pPr marL="2801717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8pPr>
      <a:lvl9pPr marL="3201962" algn="l" defTabSz="800490" rtl="0" eaLnBrk="1" latinLnBrk="0" hangingPunct="1">
        <a:defRPr sz="15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gif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lisamdeaton@comcast.net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3.jp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917975"/>
            <a:ext cx="4267200" cy="3200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38400" y="2209800"/>
            <a:ext cx="2185087" cy="470418"/>
          </a:xfrm>
        </p:spPr>
        <p:txBody>
          <a:bodyPr>
            <a:noAutofit/>
          </a:bodyPr>
          <a:lstStyle/>
          <a:p>
            <a:r>
              <a:rPr lang="en-US" sz="2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75000"/>
                    </a:prstClr>
                  </a:outerShdw>
                </a:effectLst>
                <a:latin typeface="Georgia" panose="02040502050405020303" pitchFamily="18" charset="0"/>
              </a:rPr>
              <a:t>Price Reduced!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75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427213"/>
            <a:ext cx="7619999" cy="131497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Enjoy your own private oasis with water views and no HOA's. 2 porches to enjoy your outside time and watch the porpoise's. Tiger wood deck outside while Brazilian Cherry floors inside-which include an open floor plan. The kitchen has granite counter tops. gas stove and kitchen breakfast bar. All bedrooms are spacious and have a private full bath. Minutes to downtown!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5600" y="917975"/>
            <a:ext cx="1219200" cy="812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49343" y="8991808"/>
            <a:ext cx="734048" cy="100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406719" y="9285278"/>
            <a:ext cx="7416164" cy="696922"/>
            <a:chOff x="152401" y="9171671"/>
            <a:chExt cx="7416164" cy="696922"/>
          </a:xfrm>
        </p:grpSpPr>
        <p:sp>
          <p:nvSpPr>
            <p:cNvPr id="13" name="Rectangle 12"/>
            <p:cNvSpPr/>
            <p:nvPr/>
          </p:nvSpPr>
          <p:spPr>
            <a:xfrm>
              <a:off x="5221786" y="9171671"/>
              <a:ext cx="2346779" cy="6969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b="1" dirty="0">
                  <a:latin typeface="Georgia" panose="02040502050405020303" pitchFamily="18" charset="0"/>
                </a:rPr>
                <a:t>Lisa Deaton</a:t>
              </a:r>
              <a:br>
                <a:rPr lang="en-US" sz="1100" b="1" dirty="0">
                  <a:latin typeface="Georgia" panose="02040502050405020303" pitchFamily="18" charset="0"/>
                </a:rPr>
              </a:br>
              <a:r>
                <a:rPr lang="en-US" sz="943" dirty="0">
                  <a:latin typeface="Georgia" panose="02040502050405020303" pitchFamily="18" charset="0"/>
                </a:rPr>
                <a:t>843-224-7878</a:t>
              </a:r>
            </a:p>
            <a:p>
              <a:pPr algn="ctr"/>
              <a:r>
                <a:rPr lang="en-US" sz="943" dirty="0">
                  <a:latin typeface="Georgia" panose="02040502050405020303" pitchFamily="18" charset="0"/>
                  <a:hlinkClick r:id="rId5"/>
                </a:rPr>
                <a:t>lisamdeaton@comcast.net</a:t>
              </a:r>
              <a:r>
                <a:rPr lang="en-US" sz="943" dirty="0">
                  <a:latin typeface="Georgia" panose="02040502050405020303" pitchFamily="18" charset="0"/>
                </a:rPr>
                <a:t> </a:t>
              </a:r>
            </a:p>
            <a:p>
              <a:pPr algn="ctr"/>
              <a:r>
                <a:rPr lang="en-US" sz="943" dirty="0">
                  <a:latin typeface="Georgia" panose="02040502050405020303" pitchFamily="18" charset="0"/>
                  <a:hlinkClick r:id="rId6"/>
                </a:rPr>
                <a:t>www.agentownedrealty.com</a:t>
              </a:r>
              <a:r>
                <a:rPr lang="en-US" sz="943" dirty="0">
                  <a:latin typeface="Georgia" panose="02040502050405020303" pitchFamily="18" charset="0"/>
                </a:rPr>
                <a:t> </a:t>
              </a:r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172399" y="9194581"/>
              <a:ext cx="1421946" cy="651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152401" y="9256310"/>
              <a:ext cx="2346781" cy="5276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43" dirty="0">
                  <a:latin typeface="Georgia" panose="02040502050405020303" pitchFamily="18" charset="0"/>
                </a:rPr>
                <a:t>AgentOwned Charleston Group</a:t>
              </a:r>
            </a:p>
            <a:p>
              <a:pPr algn="ctr"/>
              <a:r>
                <a:rPr lang="en-US" sz="943" dirty="0">
                  <a:latin typeface="Georgia" panose="02040502050405020303" pitchFamily="18" charset="0"/>
                </a:rPr>
                <a:t>902 Savannah Hwy</a:t>
              </a:r>
            </a:p>
            <a:p>
              <a:pPr algn="ctr"/>
              <a:r>
                <a:rPr lang="en-US" sz="943" dirty="0">
                  <a:latin typeface="Georgia" panose="02040502050405020303" pitchFamily="18" charset="0"/>
                </a:rPr>
                <a:t>Charleston, SC 29407-7802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228600" y="4234185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770 Grimsley Drive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Lighthouse Point ~ Charleston, SC 29412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20007959 ~ $591,000</a:t>
            </a:r>
            <a:endParaRPr lang="en-US" sz="1800" dirty="0">
              <a:solidFill>
                <a:schemeClr val="tx2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29200" y="917975"/>
            <a:ext cx="1219200" cy="8129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Down Ribbon 10"/>
          <p:cNvSpPr/>
          <p:nvPr/>
        </p:nvSpPr>
        <p:spPr>
          <a:xfrm>
            <a:off x="1093698" y="95509"/>
            <a:ext cx="6042205" cy="603354"/>
          </a:xfrm>
          <a:prstGeom prst="ribbon">
            <a:avLst>
              <a:gd name="adj1" fmla="val 16667"/>
              <a:gd name="adj2" fmla="val 71313"/>
            </a:avLst>
          </a:prstGeom>
          <a:solidFill>
            <a:srgbClr val="FFFF00"/>
          </a:solidFill>
          <a:ln w="3175">
            <a:solidFill>
              <a:schemeClr val="bg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>
                <a:solidFill>
                  <a:sysClr val="windowText" lastClr="0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Enjoy Your </a:t>
            </a:r>
            <a:r>
              <a:rPr lang="en-US" i="1" dirty="0">
                <a:solidFill>
                  <a:sysClr val="windowText" lastClr="0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Backyard Oasis</a:t>
            </a:r>
            <a:endParaRPr lang="en-US" b="1" i="1" dirty="0">
              <a:solidFill>
                <a:sysClr val="windowText" lastClr="00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2" b="1482"/>
          <a:stretch/>
        </p:blipFill>
        <p:spPr>
          <a:xfrm>
            <a:off x="5526748" y="7219673"/>
            <a:ext cx="2286000" cy="1714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5600" y="2111854"/>
            <a:ext cx="1219200" cy="812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29200" y="2111697"/>
            <a:ext cx="1219200" cy="8129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64" b="8796"/>
          <a:stretch/>
        </p:blipFill>
        <p:spPr>
          <a:xfrm>
            <a:off x="6705599" y="3305418"/>
            <a:ext cx="1219199" cy="8128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65" b="7897"/>
          <a:stretch/>
        </p:blipFill>
        <p:spPr>
          <a:xfrm>
            <a:off x="5029200" y="3305265"/>
            <a:ext cx="1219199" cy="8129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6400" y="5638801"/>
            <a:ext cx="1219200" cy="9143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00" y="7219674"/>
            <a:ext cx="2286000" cy="17144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D66BAE0-F4AF-4F4C-9EDE-03F2ADDC1432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5" b="4345"/>
          <a:stretch/>
        </p:blipFill>
        <p:spPr>
          <a:xfrm>
            <a:off x="2915774" y="7219674"/>
            <a:ext cx="2286000" cy="17144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Price Reduced!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43</cp:revision>
  <dcterms:created xsi:type="dcterms:W3CDTF">2006-08-16T00:00:00Z</dcterms:created>
  <dcterms:modified xsi:type="dcterms:W3CDTF">2020-04-23T19:45:53Z</dcterms:modified>
</cp:coreProperties>
</file>