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1404" y="-264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57438" y="5283020"/>
            <a:ext cx="5338762" cy="3708580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Gotham Book" pitchFamily="50" charset="0"/>
                <a:cs typeface="Gotham Book" pitchFamily="50" charset="0"/>
              </a:rPr>
              <a:t>Beautiful custom built home located in Mt. Pleasant's premier </a:t>
            </a:r>
            <a:r>
              <a:rPr lang="en-US" sz="1600" dirty="0" err="1">
                <a:solidFill>
                  <a:schemeClr val="bg2">
                    <a:lumMod val="25000"/>
                  </a:schemeClr>
                </a:solidFill>
                <a:latin typeface="Gotham Book" pitchFamily="50" charset="0"/>
                <a:cs typeface="Gotham Book" pitchFamily="50" charset="0"/>
              </a:rPr>
              <a:t>Olde</a:t>
            </a:r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Gotham Book" pitchFamily="50" charset="0"/>
                <a:cs typeface="Gotham Book" pitchFamily="50" charset="0"/>
              </a:rPr>
              <a:t> Park subdivision.</a:t>
            </a:r>
          </a:p>
          <a:p>
            <a:endParaRPr lang="en-US" sz="1600" dirty="0">
              <a:solidFill>
                <a:schemeClr val="bg2">
                  <a:lumMod val="25000"/>
                </a:schemeClr>
              </a:solidFill>
              <a:latin typeface="Gotham Book" pitchFamily="50" charset="0"/>
              <a:cs typeface="Gotham Book" pitchFamily="50" charset="0"/>
            </a:endParaRPr>
          </a:p>
          <a:p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Gotham Book" pitchFamily="50" charset="0"/>
                <a:cs typeface="Gotham Book" pitchFamily="50" charset="0"/>
              </a:rPr>
              <a:t>This spacious 5 bedroom, 5.2 bath home features a separate 1 bedroom mother in law </a:t>
            </a:r>
            <a:r>
              <a:rPr lang="en-US" sz="1600" dirty="0" smtClean="0">
                <a:solidFill>
                  <a:schemeClr val="bg2">
                    <a:lumMod val="25000"/>
                  </a:schemeClr>
                </a:solidFill>
                <a:latin typeface="Gotham Book" pitchFamily="50" charset="0"/>
                <a:cs typeface="Gotham Book" pitchFamily="50" charset="0"/>
              </a:rPr>
              <a:t>suite/apartment, </a:t>
            </a:r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Gotham Book" pitchFamily="50" charset="0"/>
                <a:cs typeface="Gotham Book" pitchFamily="50" charset="0"/>
              </a:rPr>
              <a:t>formal living and dining, eat in kitchen</a:t>
            </a:r>
            <a:r>
              <a:rPr lang="en-US" sz="1600" dirty="0" smtClean="0">
                <a:solidFill>
                  <a:schemeClr val="bg2">
                    <a:lumMod val="25000"/>
                  </a:schemeClr>
                </a:solidFill>
                <a:latin typeface="Gotham Book" pitchFamily="50" charset="0"/>
                <a:cs typeface="Gotham Book" pitchFamily="50" charset="0"/>
              </a:rPr>
              <a:t>, family </a:t>
            </a:r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Gotham Book" pitchFamily="50" charset="0"/>
                <a:cs typeface="Gotham Book" pitchFamily="50" charset="0"/>
              </a:rPr>
              <a:t>room</a:t>
            </a:r>
            <a:r>
              <a:rPr lang="en-US" sz="1600" dirty="0" smtClean="0">
                <a:solidFill>
                  <a:schemeClr val="bg2">
                    <a:lumMod val="25000"/>
                  </a:schemeClr>
                </a:solidFill>
                <a:latin typeface="Gotham Book" pitchFamily="50" charset="0"/>
                <a:cs typeface="Gotham Book" pitchFamily="50" charset="0"/>
              </a:rPr>
              <a:t>, and </a:t>
            </a:r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Gotham Book" pitchFamily="50" charset="0"/>
                <a:cs typeface="Gotham Book" pitchFamily="50" charset="0"/>
              </a:rPr>
              <a:t>playroom.</a:t>
            </a:r>
          </a:p>
          <a:p>
            <a:endParaRPr lang="en-US" sz="1600" dirty="0">
              <a:solidFill>
                <a:schemeClr val="bg2">
                  <a:lumMod val="25000"/>
                </a:schemeClr>
              </a:solidFill>
              <a:latin typeface="Gotham Book" pitchFamily="50" charset="0"/>
              <a:cs typeface="Gotham Book" pitchFamily="50" charset="0"/>
            </a:endParaRPr>
          </a:p>
          <a:p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Gotham Book" pitchFamily="50" charset="0"/>
                <a:cs typeface="Gotham Book" pitchFamily="50" charset="0"/>
              </a:rPr>
              <a:t>Downstairs also features a bedroom that </a:t>
            </a:r>
            <a:r>
              <a:rPr lang="en-US" sz="1600">
                <a:solidFill>
                  <a:schemeClr val="bg2">
                    <a:lumMod val="25000"/>
                  </a:schemeClr>
                </a:solidFill>
                <a:latin typeface="Gotham Book" pitchFamily="50" charset="0"/>
                <a:cs typeface="Gotham Book" pitchFamily="50" charset="0"/>
              </a:rPr>
              <a:t>could </a:t>
            </a:r>
            <a:r>
              <a:rPr lang="en-US" sz="1600" smtClean="0">
                <a:solidFill>
                  <a:schemeClr val="bg2">
                    <a:lumMod val="25000"/>
                  </a:schemeClr>
                </a:solidFill>
                <a:latin typeface="Gotham Book" pitchFamily="50" charset="0"/>
                <a:cs typeface="Gotham Book" pitchFamily="50" charset="0"/>
              </a:rPr>
              <a:t>be </a:t>
            </a:r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Gotham Book" pitchFamily="50" charset="0"/>
                <a:cs typeface="Gotham Book" pitchFamily="50" charset="0"/>
              </a:rPr>
              <a:t>configured as a dual master. Upstairs features 3 bedrooms and 3 baths</a:t>
            </a:r>
            <a:r>
              <a:rPr lang="en-US" sz="1600" dirty="0" smtClean="0">
                <a:solidFill>
                  <a:schemeClr val="bg2">
                    <a:lumMod val="25000"/>
                  </a:schemeClr>
                </a:solidFill>
                <a:latin typeface="Gotham Book" pitchFamily="50" charset="0"/>
                <a:cs typeface="Gotham Book" pitchFamily="50" charset="0"/>
              </a:rPr>
              <a:t>. The </a:t>
            </a:r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Gotham Book" pitchFamily="50" charset="0"/>
                <a:cs typeface="Gotham Book" pitchFamily="50" charset="0"/>
              </a:rPr>
              <a:t>rear of the home boast a private screened in porch opening to the backyard.</a:t>
            </a:r>
          </a:p>
          <a:p>
            <a:endParaRPr lang="en-US" sz="1600" dirty="0">
              <a:solidFill>
                <a:schemeClr val="bg2">
                  <a:lumMod val="25000"/>
                </a:schemeClr>
              </a:solidFill>
              <a:latin typeface="Gotham Book" pitchFamily="50" charset="0"/>
              <a:cs typeface="Gotham Book" pitchFamily="50" charset="0"/>
            </a:endParaRPr>
          </a:p>
          <a:p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Gotham Book" pitchFamily="50" charset="0"/>
                <a:cs typeface="Gotham Book" pitchFamily="50" charset="0"/>
              </a:rPr>
              <a:t>THE MOTHER IN LAW SUITE/APARTMENT has a separate entrance and features a full kitchen, living area with fireplace, bedroom and bath.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1" y="688310"/>
            <a:ext cx="5410200" cy="360429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7772400" cy="685800"/>
          </a:xfrm>
          <a:solidFill>
            <a:schemeClr val="tx2"/>
          </a:solidFill>
          <a:ln>
            <a:noFill/>
          </a:ln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tham Book" pitchFamily="50" charset="0"/>
                <a:cs typeface="Gotham Book" pitchFamily="50" charset="0"/>
              </a:rPr>
              <a:t>Exclusive Listing in </a:t>
            </a:r>
            <a:r>
              <a:rPr lang="en-US" sz="3200" dirty="0" err="1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tham Book" pitchFamily="50" charset="0"/>
                <a:cs typeface="Gotham Book" pitchFamily="50" charset="0"/>
              </a:rPr>
              <a:t>Olde</a:t>
            </a:r>
            <a:r>
              <a:rPr lang="en-US" sz="3200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tham Book" pitchFamily="50" charset="0"/>
                <a:cs typeface="Gotham Book" pitchFamily="50" charset="0"/>
              </a:rPr>
              <a:t> Park</a:t>
            </a:r>
            <a:br>
              <a:rPr lang="en-US" sz="3200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tham Book" pitchFamily="50" charset="0"/>
                <a:cs typeface="Gotham Book" pitchFamily="50" charset="0"/>
              </a:rPr>
            </a:br>
            <a:r>
              <a:rPr lang="en-US" sz="1400" i="1" dirty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tham Book" pitchFamily="50" charset="0"/>
                <a:cs typeface="Gotham Book" pitchFamily="50" charset="0"/>
              </a:rPr>
              <a:t>Custom Finishes · </a:t>
            </a:r>
            <a:r>
              <a:rPr lang="en-US" sz="1400" i="1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tham Book" pitchFamily="50" charset="0"/>
                <a:cs typeface="Gotham Book" pitchFamily="50" charset="0"/>
              </a:rPr>
              <a:t>Beautiful Kitchen · Separate In-Law Suite</a:t>
            </a:r>
            <a:endParaRPr lang="en-US" sz="1200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otham Book" pitchFamily="50" charset="0"/>
              <a:cs typeface="Gotham Book" pitchFamily="50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2400301" y="4173027"/>
            <a:ext cx="5181600" cy="1107996"/>
            <a:chOff x="2438400" y="4223933"/>
            <a:chExt cx="5181600" cy="1107996"/>
          </a:xfrm>
        </p:grpSpPr>
        <p:sp>
          <p:nvSpPr>
            <p:cNvPr id="5" name="TextBox 4"/>
            <p:cNvSpPr txBox="1"/>
            <p:nvPr/>
          </p:nvSpPr>
          <p:spPr>
            <a:xfrm>
              <a:off x="4345781" y="4223933"/>
              <a:ext cx="3274219" cy="110799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sz="1800" dirty="0">
                  <a:latin typeface="Gotham Book" pitchFamily="50" charset="0"/>
                  <a:cs typeface="Gotham Book" pitchFamily="50" charset="0"/>
                </a:rPr>
                <a:t>770 </a:t>
              </a:r>
              <a:r>
                <a:rPr lang="en-US" sz="1800" dirty="0" err="1">
                  <a:latin typeface="Gotham Book" pitchFamily="50" charset="0"/>
                  <a:cs typeface="Gotham Book" pitchFamily="50" charset="0"/>
                </a:rPr>
                <a:t>Olde</a:t>
              </a:r>
              <a:r>
                <a:rPr lang="en-US" sz="1800" dirty="0">
                  <a:latin typeface="Gotham Book" pitchFamily="50" charset="0"/>
                  <a:cs typeface="Gotham Book" pitchFamily="50" charset="0"/>
                </a:rPr>
                <a:t> Central </a:t>
              </a:r>
              <a:r>
                <a:rPr lang="en-US" sz="1800" dirty="0" smtClean="0">
                  <a:latin typeface="Gotham Book" pitchFamily="50" charset="0"/>
                  <a:cs typeface="Gotham Book" pitchFamily="50" charset="0"/>
                </a:rPr>
                <a:t>Way</a:t>
              </a:r>
            </a:p>
            <a:p>
              <a:pPr algn="r"/>
              <a:r>
                <a:rPr lang="en-US" sz="1600" dirty="0" err="1">
                  <a:latin typeface="Gotham Book" pitchFamily="50" charset="0"/>
                  <a:cs typeface="Gotham Book" pitchFamily="50" charset="0"/>
                </a:rPr>
                <a:t>Olde</a:t>
              </a:r>
              <a:r>
                <a:rPr lang="en-US" sz="1600" dirty="0">
                  <a:latin typeface="Gotham Book" pitchFamily="50" charset="0"/>
                  <a:cs typeface="Gotham Book" pitchFamily="50" charset="0"/>
                </a:rPr>
                <a:t> </a:t>
              </a:r>
              <a:r>
                <a:rPr lang="en-US" sz="1600" dirty="0" smtClean="0">
                  <a:latin typeface="Gotham Book" pitchFamily="50" charset="0"/>
                  <a:cs typeface="Gotham Book" pitchFamily="50" charset="0"/>
                </a:rPr>
                <a:t>Park</a:t>
              </a:r>
            </a:p>
            <a:p>
              <a:pPr algn="r"/>
              <a:r>
                <a:rPr lang="en-US" sz="1600" dirty="0" smtClean="0">
                  <a:latin typeface="Gotham Book" pitchFamily="50" charset="0"/>
                  <a:cs typeface="Gotham Book" pitchFamily="50" charset="0"/>
                </a:rPr>
                <a:t>Mount </a:t>
              </a:r>
              <a:r>
                <a:rPr lang="en-US" sz="1600" dirty="0">
                  <a:latin typeface="Gotham Book" pitchFamily="50" charset="0"/>
                  <a:cs typeface="Gotham Book" pitchFamily="50" charset="0"/>
                </a:rPr>
                <a:t>Pleasant, </a:t>
              </a:r>
              <a:r>
                <a:rPr lang="en-US" sz="1600" dirty="0" smtClean="0">
                  <a:latin typeface="Gotham Book" pitchFamily="50" charset="0"/>
                  <a:cs typeface="Gotham Book" pitchFamily="50" charset="0"/>
                </a:rPr>
                <a:t>SC</a:t>
              </a:r>
            </a:p>
            <a:p>
              <a:pPr algn="r"/>
              <a:r>
                <a:rPr lang="en-US" sz="1600" dirty="0">
                  <a:latin typeface="Gotham Book" pitchFamily="50" charset="0"/>
                  <a:cs typeface="Gotham Book" pitchFamily="50" charset="0"/>
                </a:rPr>
                <a:t>MLS# 15014145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2438400" y="4223933"/>
              <a:ext cx="2286000" cy="107721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sz="1600" dirty="0" smtClean="0">
                  <a:latin typeface="Gotham Book" pitchFamily="50" charset="0"/>
                  <a:cs typeface="Gotham Book" pitchFamily="50" charset="0"/>
                </a:rPr>
                <a:t>$1,475,000</a:t>
              </a:r>
            </a:p>
            <a:p>
              <a:r>
                <a:rPr lang="en-US" sz="1600" dirty="0" smtClean="0">
                  <a:latin typeface="Gotham Book" pitchFamily="50" charset="0"/>
                  <a:cs typeface="Gotham Book" pitchFamily="50" charset="0"/>
                </a:rPr>
                <a:t>5 Bedroom</a:t>
              </a:r>
            </a:p>
            <a:p>
              <a:r>
                <a:rPr lang="en-US" sz="1600" dirty="0" smtClean="0">
                  <a:latin typeface="Gotham Book" pitchFamily="50" charset="0"/>
                  <a:cs typeface="Gotham Book" pitchFamily="50" charset="0"/>
                </a:rPr>
                <a:t>5/2 Bath</a:t>
              </a:r>
            </a:p>
            <a:p>
              <a:r>
                <a:rPr lang="en-US" sz="1600" dirty="0" smtClean="0">
                  <a:latin typeface="Gotham Book" pitchFamily="50" charset="0"/>
                  <a:cs typeface="Gotham Book" pitchFamily="50" charset="0"/>
                </a:rPr>
                <a:t>4,451 </a:t>
              </a:r>
              <a:r>
                <a:rPr lang="en-US" sz="1600" dirty="0" err="1" smtClean="0">
                  <a:latin typeface="Gotham Book" pitchFamily="50" charset="0"/>
                  <a:cs typeface="Gotham Book" pitchFamily="50" charset="0"/>
                </a:rPr>
                <a:t>Sq</a:t>
              </a:r>
              <a:r>
                <a:rPr lang="en-US" sz="1600" dirty="0" smtClean="0">
                  <a:latin typeface="Gotham Book" pitchFamily="50" charset="0"/>
                  <a:cs typeface="Gotham Book" pitchFamily="50" charset="0"/>
                </a:rPr>
                <a:t> Ft</a:t>
              </a:r>
              <a:endParaRPr lang="en-US" sz="1600" dirty="0">
                <a:latin typeface="Gotham Book" pitchFamily="50" charset="0"/>
                <a:cs typeface="Gotham Book" pitchFamily="50" charset="0"/>
              </a:endParaRPr>
            </a:p>
          </p:txBody>
        </p:sp>
      </p:grp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685800"/>
            <a:ext cx="2057399" cy="137255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38" y="2088182"/>
            <a:ext cx="2055922" cy="137156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6293356"/>
            <a:ext cx="2057399" cy="137255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3489578"/>
            <a:ext cx="2057399" cy="137255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4891467"/>
            <a:ext cx="2057399" cy="137255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7695245"/>
            <a:ext cx="2057399" cy="137255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8" name="Rectangle 17"/>
          <p:cNvSpPr/>
          <p:nvPr/>
        </p:nvSpPr>
        <p:spPr>
          <a:xfrm>
            <a:off x="0" y="9067800"/>
            <a:ext cx="7780020" cy="990600"/>
          </a:xfrm>
          <a:prstGeom prst="rect">
            <a:avLst/>
          </a:prstGeom>
          <a:solidFill>
            <a:schemeClr val="bg1">
              <a:lumMod val="7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5732785" y="9086047"/>
            <a:ext cx="203961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400" dirty="0">
                <a:latin typeface="Gotham Book" pitchFamily="50" charset="0"/>
                <a:cs typeface="Gotham Book" pitchFamily="50" charset="0"/>
              </a:rPr>
              <a:t>Places LLC</a:t>
            </a:r>
          </a:p>
          <a:p>
            <a:pPr algn="r"/>
            <a:r>
              <a:rPr lang="en-US" sz="1400" dirty="0">
                <a:latin typeface="Gotham Book" pitchFamily="50" charset="0"/>
                <a:cs typeface="Gotham Book" pitchFamily="50" charset="0"/>
              </a:rPr>
              <a:t>400 </a:t>
            </a:r>
            <a:r>
              <a:rPr lang="en-US" sz="1400" dirty="0" err="1">
                <a:latin typeface="Gotham Book" pitchFamily="50" charset="0"/>
                <a:cs typeface="Gotham Book" pitchFamily="50" charset="0"/>
              </a:rPr>
              <a:t>Hibben</a:t>
            </a:r>
            <a:r>
              <a:rPr lang="en-US" sz="1400" dirty="0">
                <a:latin typeface="Gotham Book" pitchFamily="50" charset="0"/>
                <a:cs typeface="Gotham Book" pitchFamily="50" charset="0"/>
              </a:rPr>
              <a:t> St., Suite </a:t>
            </a:r>
            <a:r>
              <a:rPr lang="en-US" sz="1400" dirty="0" smtClean="0">
                <a:latin typeface="Gotham Book" pitchFamily="50" charset="0"/>
                <a:cs typeface="Gotham Book" pitchFamily="50" charset="0"/>
              </a:rPr>
              <a:t>200 </a:t>
            </a:r>
            <a:endParaRPr lang="en-US" sz="1400" dirty="0">
              <a:latin typeface="Gotham Book" pitchFamily="50" charset="0"/>
              <a:cs typeface="Gotham Book" pitchFamily="50" charset="0"/>
            </a:endParaRPr>
          </a:p>
          <a:p>
            <a:pPr algn="r"/>
            <a:r>
              <a:rPr lang="en-US" sz="1400" dirty="0" smtClean="0">
                <a:latin typeface="Gotham Book" pitchFamily="50" charset="0"/>
                <a:cs typeface="Gotham Book" pitchFamily="50" charset="0"/>
              </a:rPr>
              <a:t>Mt </a:t>
            </a:r>
            <a:r>
              <a:rPr lang="en-US" sz="1400" dirty="0">
                <a:latin typeface="Gotham Book" pitchFamily="50" charset="0"/>
                <a:cs typeface="Gotham Book" pitchFamily="50" charset="0"/>
              </a:rPr>
              <a:t>Pleasant, SC </a:t>
            </a:r>
            <a:r>
              <a:rPr lang="en-US" sz="1400" dirty="0" smtClean="0">
                <a:latin typeface="Gotham Book" pitchFamily="50" charset="0"/>
                <a:cs typeface="Gotham Book" pitchFamily="50" charset="0"/>
              </a:rPr>
              <a:t>29464</a:t>
            </a:r>
          </a:p>
          <a:p>
            <a:pPr algn="r"/>
            <a:r>
              <a:rPr lang="en-US" sz="1400" dirty="0" smtClean="0">
                <a:latin typeface="Gotham Book"/>
                <a:cs typeface="Gotham Book" pitchFamily="50" charset="0"/>
              </a:rPr>
              <a:t>www.scplaces.com</a:t>
            </a:r>
            <a:endParaRPr lang="en-US" sz="1400" dirty="0">
              <a:latin typeface="Gotham Book"/>
              <a:cs typeface="Gotham Book" pitchFamily="50" charset="0"/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4172" y="9420225"/>
            <a:ext cx="1971675" cy="285750"/>
          </a:xfrm>
          <a:prstGeom prst="rect">
            <a:avLst/>
          </a:prstGeom>
        </p:spPr>
      </p:pic>
      <p:sp>
        <p:nvSpPr>
          <p:cNvPr id="22" name="Rectangle 21"/>
          <p:cNvSpPr/>
          <p:nvPr/>
        </p:nvSpPr>
        <p:spPr>
          <a:xfrm>
            <a:off x="5745" y="9086047"/>
            <a:ext cx="247078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 smtClean="0">
                <a:latin typeface="Gotham Book" pitchFamily="50" charset="0"/>
                <a:cs typeface="Gotham Book" pitchFamily="50" charset="0"/>
              </a:rPr>
              <a:t>Frank Thornhill</a:t>
            </a:r>
            <a:br>
              <a:rPr lang="en-US" sz="1400" b="1" dirty="0" smtClean="0">
                <a:latin typeface="Gotham Book" pitchFamily="50" charset="0"/>
                <a:cs typeface="Gotham Book" pitchFamily="50" charset="0"/>
              </a:rPr>
            </a:br>
            <a:r>
              <a:rPr lang="en-US" sz="1400" i="1" dirty="0" smtClean="0">
                <a:latin typeface="Gotham Book" pitchFamily="50" charset="0"/>
                <a:cs typeface="Gotham Book" pitchFamily="50" charset="0"/>
              </a:rPr>
              <a:t>Realtor</a:t>
            </a:r>
            <a:r>
              <a:rPr lang="en-US" sz="1400" i="1" dirty="0">
                <a:latin typeface="Gotham Book" pitchFamily="50" charset="0"/>
                <a:cs typeface="Gotham Book" pitchFamily="50" charset="0"/>
              </a:rPr>
              <a:t>®</a:t>
            </a:r>
          </a:p>
          <a:p>
            <a:r>
              <a:rPr lang="en-US" sz="1400" dirty="0">
                <a:latin typeface="Gotham Book"/>
              </a:rPr>
              <a:t>(843) </a:t>
            </a:r>
            <a:r>
              <a:rPr lang="en-US" sz="1400" dirty="0" smtClean="0">
                <a:latin typeface="Gotham Book"/>
              </a:rPr>
              <a:t>224-7997</a:t>
            </a:r>
          </a:p>
          <a:p>
            <a:r>
              <a:rPr lang="en-US" sz="1400" dirty="0">
                <a:latin typeface="Gotham Book"/>
              </a:rPr>
              <a:t>frank@thornhillpropertiesllc.com</a:t>
            </a:r>
            <a:endParaRPr lang="en-US" sz="1400" dirty="0" smtClean="0">
              <a:latin typeface="Gotham Book"/>
            </a:endParaRPr>
          </a:p>
        </p:txBody>
      </p:sp>
    </p:spTree>
    <p:extLst>
      <p:ext uri="{BB962C8B-B14F-4D97-AF65-F5344CB8AC3E}">
        <p14:creationId xmlns:p14="http://schemas.microsoft.com/office/powerpoint/2010/main" val="3166647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152</Words>
  <Application>Microsoft Office PowerPoint</Application>
  <PresentationFormat>Custom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Gotham Book</vt:lpstr>
      <vt:lpstr>Office Theme</vt:lpstr>
      <vt:lpstr>Exclusive Listing in Olde Park Custom Finishes · Beautiful Kitchen · Separate In-Law Suite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16</cp:revision>
  <dcterms:created xsi:type="dcterms:W3CDTF">2006-08-16T00:00:00Z</dcterms:created>
  <dcterms:modified xsi:type="dcterms:W3CDTF">2016-01-20T16:25:00Z</dcterms:modified>
</cp:coreProperties>
</file>