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16" y="12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7438" y="5283020"/>
            <a:ext cx="5338762" cy="3708580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Beautiful custom built home located in Mt. Pleasant's premier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Olde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 Park subdivision.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This spacious 5 bedroom, 5.2 bath home features a separate 1 bedroom mother in law </a:t>
            </a:r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suite/apartment,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formal living and dining, eat in kitchen</a:t>
            </a:r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, family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room</a:t>
            </a:r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, and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playroom.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Downstairs also features a bedroom that </a:t>
            </a:r>
            <a:r>
              <a:rPr lang="en-US" sz="160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could </a:t>
            </a:r>
            <a:r>
              <a:rPr lang="en-US" sz="160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be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configured as a dual master. Upstairs features 3 bedrooms and 3 baths</a:t>
            </a:r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. The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rear of the home boast a private screened in porch opening to the backyard.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THE MOTHER IN LAW SUITE/APARTMENT has a separate entrance and features a full kitchen, living area with fireplace, bedroom and bath.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1" y="688310"/>
            <a:ext cx="5410200" cy="36042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85800"/>
          </a:xfrm>
          <a:solidFill>
            <a:schemeClr val="tx2"/>
          </a:solidFill>
          <a:ln>
            <a:noFill/>
          </a:ln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Huge Price </a:t>
            </a:r>
            <a:r>
              <a:rPr lang="en-US" sz="320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Reduction on an Exclusive </a:t>
            </a:r>
            <a:r>
              <a:rPr lang="en-US" sz="32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Listing in </a:t>
            </a:r>
            <a:r>
              <a:rPr lang="en-US" sz="3200" dirty="0" err="1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Olde</a:t>
            </a:r>
            <a:r>
              <a:rPr lang="en-US" sz="32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 Park</a:t>
            </a:r>
            <a:br>
              <a:rPr lang="en-US" sz="32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</a:br>
            <a:r>
              <a:rPr lang="en-US" sz="1400" i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Custom Finishes · </a:t>
            </a:r>
            <a:r>
              <a:rPr lang="en-US" sz="1400" i="1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Beautiful Kitchen · Separate In-Law Suite</a:t>
            </a:r>
            <a:endParaRPr lang="en-US" sz="12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Book" pitchFamily="50" charset="0"/>
              <a:cs typeface="Gotham Book" pitchFamily="50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400301" y="4173027"/>
            <a:ext cx="5181600" cy="1107996"/>
            <a:chOff x="2438400" y="4223933"/>
            <a:chExt cx="5181600" cy="1107996"/>
          </a:xfrm>
        </p:grpSpPr>
        <p:sp>
          <p:nvSpPr>
            <p:cNvPr id="5" name="TextBox 4"/>
            <p:cNvSpPr txBox="1"/>
            <p:nvPr/>
          </p:nvSpPr>
          <p:spPr>
            <a:xfrm>
              <a:off x="4345781" y="4223933"/>
              <a:ext cx="3274219" cy="110799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sz="1800" dirty="0">
                  <a:latin typeface="Gotham Book" pitchFamily="50" charset="0"/>
                  <a:cs typeface="Gotham Book" pitchFamily="50" charset="0"/>
                </a:rPr>
                <a:t>770 </a:t>
              </a:r>
              <a:r>
                <a:rPr lang="en-US" sz="1800" dirty="0" err="1">
                  <a:latin typeface="Gotham Book" pitchFamily="50" charset="0"/>
                  <a:cs typeface="Gotham Book" pitchFamily="50" charset="0"/>
                </a:rPr>
                <a:t>Olde</a:t>
              </a:r>
              <a:r>
                <a:rPr lang="en-US" sz="1800" dirty="0">
                  <a:latin typeface="Gotham Book" pitchFamily="50" charset="0"/>
                  <a:cs typeface="Gotham Book" pitchFamily="50" charset="0"/>
                </a:rPr>
                <a:t> Central </a:t>
              </a:r>
              <a:r>
                <a:rPr lang="en-US" sz="1800" dirty="0" smtClean="0">
                  <a:latin typeface="Gotham Book" pitchFamily="50" charset="0"/>
                  <a:cs typeface="Gotham Book" pitchFamily="50" charset="0"/>
                </a:rPr>
                <a:t>Way</a:t>
              </a:r>
            </a:p>
            <a:p>
              <a:pPr algn="r"/>
              <a:r>
                <a:rPr lang="en-US" sz="1600" dirty="0" err="1">
                  <a:latin typeface="Gotham Book" pitchFamily="50" charset="0"/>
                  <a:cs typeface="Gotham Book" pitchFamily="50" charset="0"/>
                </a:rPr>
                <a:t>Olde</a:t>
              </a:r>
              <a:r>
                <a:rPr lang="en-US" sz="1600" dirty="0">
                  <a:latin typeface="Gotham Book" pitchFamily="50" charset="0"/>
                  <a:cs typeface="Gotham Book" pitchFamily="50" charset="0"/>
                </a:rPr>
                <a:t> </a:t>
              </a:r>
              <a:r>
                <a:rPr lang="en-US" sz="1600" dirty="0" smtClean="0">
                  <a:latin typeface="Gotham Book" pitchFamily="50" charset="0"/>
                  <a:cs typeface="Gotham Book" pitchFamily="50" charset="0"/>
                </a:rPr>
                <a:t>Park</a:t>
              </a:r>
            </a:p>
            <a:p>
              <a:pPr algn="r"/>
              <a:r>
                <a:rPr lang="en-US" sz="1600" dirty="0" smtClean="0">
                  <a:latin typeface="Gotham Book" pitchFamily="50" charset="0"/>
                  <a:cs typeface="Gotham Book" pitchFamily="50" charset="0"/>
                </a:rPr>
                <a:t>Mount </a:t>
              </a:r>
              <a:r>
                <a:rPr lang="en-US" sz="1600" dirty="0">
                  <a:latin typeface="Gotham Book" pitchFamily="50" charset="0"/>
                  <a:cs typeface="Gotham Book" pitchFamily="50" charset="0"/>
                </a:rPr>
                <a:t>Pleasant, </a:t>
              </a:r>
              <a:r>
                <a:rPr lang="en-US" sz="1600" dirty="0" smtClean="0">
                  <a:latin typeface="Gotham Book" pitchFamily="50" charset="0"/>
                  <a:cs typeface="Gotham Book" pitchFamily="50" charset="0"/>
                </a:rPr>
                <a:t>SC</a:t>
              </a:r>
            </a:p>
            <a:p>
              <a:pPr algn="r"/>
              <a:r>
                <a:rPr lang="en-US" sz="1600" dirty="0">
                  <a:latin typeface="Gotham Book" pitchFamily="50" charset="0"/>
                  <a:cs typeface="Gotham Book" pitchFamily="50" charset="0"/>
                </a:rPr>
                <a:t>MLS# 15014145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438400" y="4223933"/>
              <a:ext cx="2286000" cy="107721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600" dirty="0" smtClean="0">
                  <a:latin typeface="Gotham Book" pitchFamily="50" charset="0"/>
                  <a:cs typeface="Gotham Book" pitchFamily="50" charset="0"/>
                </a:rPr>
                <a:t>$</a:t>
              </a:r>
              <a:r>
                <a:rPr lang="en-US" sz="1600" dirty="0" smtClean="0">
                  <a:latin typeface="Gotham Book" pitchFamily="50" charset="0"/>
                  <a:cs typeface="Gotham Book" pitchFamily="50" charset="0"/>
                </a:rPr>
                <a:t>1,395,000</a:t>
              </a:r>
              <a:endParaRPr lang="en-US" sz="1600" dirty="0" smtClean="0">
                <a:latin typeface="Gotham Book" pitchFamily="50" charset="0"/>
                <a:cs typeface="Gotham Book" pitchFamily="50" charset="0"/>
              </a:endParaRPr>
            </a:p>
            <a:p>
              <a:r>
                <a:rPr lang="en-US" sz="1600" dirty="0" smtClean="0">
                  <a:latin typeface="Gotham Book" pitchFamily="50" charset="0"/>
                  <a:cs typeface="Gotham Book" pitchFamily="50" charset="0"/>
                </a:rPr>
                <a:t>5 Bedroom</a:t>
              </a:r>
            </a:p>
            <a:p>
              <a:r>
                <a:rPr lang="en-US" sz="1600" dirty="0" smtClean="0">
                  <a:latin typeface="Gotham Book" pitchFamily="50" charset="0"/>
                  <a:cs typeface="Gotham Book" pitchFamily="50" charset="0"/>
                </a:rPr>
                <a:t>5/2 Bath</a:t>
              </a:r>
            </a:p>
            <a:p>
              <a:r>
                <a:rPr lang="en-US" sz="1600" dirty="0" smtClean="0">
                  <a:latin typeface="Gotham Book" pitchFamily="50" charset="0"/>
                  <a:cs typeface="Gotham Book" pitchFamily="50" charset="0"/>
                </a:rPr>
                <a:t>4,451 </a:t>
              </a:r>
              <a:r>
                <a:rPr lang="en-US" sz="1600" dirty="0" err="1" smtClean="0">
                  <a:latin typeface="Gotham Book" pitchFamily="50" charset="0"/>
                  <a:cs typeface="Gotham Book" pitchFamily="50" charset="0"/>
                </a:rPr>
                <a:t>Sq</a:t>
              </a:r>
              <a:r>
                <a:rPr lang="en-US" sz="1600" dirty="0" smtClean="0">
                  <a:latin typeface="Gotham Book" pitchFamily="50" charset="0"/>
                  <a:cs typeface="Gotham Book" pitchFamily="50" charset="0"/>
                </a:rPr>
                <a:t> Ft</a:t>
              </a:r>
              <a:endParaRPr lang="en-US" sz="1600" dirty="0">
                <a:latin typeface="Gotham Book" pitchFamily="50" charset="0"/>
                <a:cs typeface="Gotham Book" pitchFamily="50" charset="0"/>
              </a:endParaRPr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85800"/>
            <a:ext cx="2057399" cy="13725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8" y="2088182"/>
            <a:ext cx="2055922" cy="13715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293356"/>
            <a:ext cx="2057399" cy="13725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489578"/>
            <a:ext cx="2057399" cy="13725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891467"/>
            <a:ext cx="2057399" cy="13725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95245"/>
            <a:ext cx="2057399" cy="13725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" name="Rectangle 17"/>
          <p:cNvSpPr/>
          <p:nvPr/>
        </p:nvSpPr>
        <p:spPr>
          <a:xfrm>
            <a:off x="0" y="9067800"/>
            <a:ext cx="7780020" cy="990600"/>
          </a:xfrm>
          <a:prstGeom prst="rect">
            <a:avLst/>
          </a:prstGeom>
          <a:solidFill>
            <a:schemeClr val="bg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732785" y="9086047"/>
            <a:ext cx="20396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latin typeface="Gotham Book" pitchFamily="50" charset="0"/>
                <a:cs typeface="Gotham Book" pitchFamily="50" charset="0"/>
              </a:rPr>
              <a:t>Places LLC</a:t>
            </a:r>
          </a:p>
          <a:p>
            <a:pPr algn="r"/>
            <a:r>
              <a:rPr lang="en-US" sz="1400" dirty="0">
                <a:latin typeface="Gotham Book" pitchFamily="50" charset="0"/>
                <a:cs typeface="Gotham Book" pitchFamily="50" charset="0"/>
              </a:rPr>
              <a:t>400 </a:t>
            </a:r>
            <a:r>
              <a:rPr lang="en-US" sz="1400" dirty="0" err="1">
                <a:latin typeface="Gotham Book" pitchFamily="50" charset="0"/>
                <a:cs typeface="Gotham Book" pitchFamily="50" charset="0"/>
              </a:rPr>
              <a:t>Hibben</a:t>
            </a:r>
            <a:r>
              <a:rPr lang="en-US" sz="1400" dirty="0">
                <a:latin typeface="Gotham Book" pitchFamily="50" charset="0"/>
                <a:cs typeface="Gotham Book" pitchFamily="50" charset="0"/>
              </a:rPr>
              <a:t> St., Suite </a:t>
            </a:r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200 </a:t>
            </a:r>
            <a:endParaRPr lang="en-US" sz="1400" dirty="0">
              <a:latin typeface="Gotham Book" pitchFamily="50" charset="0"/>
              <a:cs typeface="Gotham Book" pitchFamily="50" charset="0"/>
            </a:endParaRPr>
          </a:p>
          <a:p>
            <a:pPr algn="r"/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Mt </a:t>
            </a:r>
            <a:r>
              <a:rPr lang="en-US" sz="1400" dirty="0">
                <a:latin typeface="Gotham Book" pitchFamily="50" charset="0"/>
                <a:cs typeface="Gotham Book" pitchFamily="50" charset="0"/>
              </a:rPr>
              <a:t>Pleasant, SC </a:t>
            </a:r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29464</a:t>
            </a:r>
          </a:p>
          <a:p>
            <a:pPr algn="r"/>
            <a:r>
              <a:rPr lang="en-US" sz="1400" dirty="0" smtClean="0">
                <a:latin typeface="Gotham Book"/>
                <a:cs typeface="Gotham Book" pitchFamily="50" charset="0"/>
              </a:rPr>
              <a:t>www.scplaces.com</a:t>
            </a:r>
            <a:endParaRPr lang="en-US" sz="1400" dirty="0">
              <a:latin typeface="Gotham Book"/>
              <a:cs typeface="Gotham Book" pitchFamily="50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4172" y="9420225"/>
            <a:ext cx="1971675" cy="285750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5745" y="9086047"/>
            <a:ext cx="24707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Gotham Book" pitchFamily="50" charset="0"/>
                <a:cs typeface="Gotham Book" pitchFamily="50" charset="0"/>
              </a:rPr>
              <a:t>Frank Thornhill</a:t>
            </a:r>
            <a:br>
              <a:rPr lang="en-US" sz="1400" b="1" dirty="0" smtClean="0">
                <a:latin typeface="Gotham Book" pitchFamily="50" charset="0"/>
                <a:cs typeface="Gotham Book" pitchFamily="50" charset="0"/>
              </a:rPr>
            </a:br>
            <a:r>
              <a:rPr lang="en-US" sz="1400" i="1" dirty="0" smtClean="0">
                <a:latin typeface="Gotham Book" pitchFamily="50" charset="0"/>
                <a:cs typeface="Gotham Book" pitchFamily="50" charset="0"/>
              </a:rPr>
              <a:t>Realtor</a:t>
            </a:r>
            <a:r>
              <a:rPr lang="en-US" sz="1400" i="1" dirty="0">
                <a:latin typeface="Gotham Book" pitchFamily="50" charset="0"/>
                <a:cs typeface="Gotham Book" pitchFamily="50" charset="0"/>
              </a:rPr>
              <a:t>®</a:t>
            </a:r>
          </a:p>
          <a:p>
            <a:r>
              <a:rPr lang="en-US" sz="1400" dirty="0">
                <a:latin typeface="Gotham Book"/>
              </a:rPr>
              <a:t>(843) </a:t>
            </a:r>
            <a:r>
              <a:rPr lang="en-US" sz="1400" dirty="0" smtClean="0">
                <a:latin typeface="Gotham Book"/>
              </a:rPr>
              <a:t>224-7997</a:t>
            </a:r>
          </a:p>
          <a:p>
            <a:r>
              <a:rPr lang="en-US" sz="1400" dirty="0">
                <a:latin typeface="Gotham Book"/>
              </a:rPr>
              <a:t>frank@thornhillpropertiesllc.com</a:t>
            </a:r>
            <a:endParaRPr lang="en-US" sz="1400" dirty="0" smtClean="0">
              <a:latin typeface="Gotham Book"/>
            </a:endParaRPr>
          </a:p>
        </p:txBody>
      </p:sp>
    </p:spTree>
    <p:extLst>
      <p:ext uri="{BB962C8B-B14F-4D97-AF65-F5344CB8AC3E}">
        <p14:creationId xmlns:p14="http://schemas.microsoft.com/office/powerpoint/2010/main" val="316664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157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Gotham Book</vt:lpstr>
      <vt:lpstr>Office Theme</vt:lpstr>
      <vt:lpstr>Huge Price Reduction on an Exclusive Listing in Olde Park Custom Finishes · Beautiful Kitchen · Separate In-Law Suite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17</cp:revision>
  <dcterms:created xsi:type="dcterms:W3CDTF">2006-08-16T00:00:00Z</dcterms:created>
  <dcterms:modified xsi:type="dcterms:W3CDTF">2016-02-26T14:55:21Z</dcterms:modified>
</cp:coreProperties>
</file>