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548" y="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067800"/>
            <a:ext cx="7780020" cy="9906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38" y="5283020"/>
            <a:ext cx="5338762" cy="370858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Beautiful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custom-built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home located in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Mount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Pleasant's premier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Olde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 Park subdivision. 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sz="1400" dirty="0">
              <a:solidFill>
                <a:schemeClr val="bg2">
                  <a:lumMod val="25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This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spacious home features a separate 1 bedroom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mother-in-law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suite/apartment, 5 bedrooms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, 5.2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baths, formal living and dining rooms,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eat-in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kitchen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, family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room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, and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playroom. 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sz="1400" dirty="0" smtClean="0">
              <a:solidFill>
                <a:schemeClr val="bg2">
                  <a:lumMod val="25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Downstairs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also features a bedroom that could easily be configured as a dual master. Upstairs features 3 bedrooms and 3 baths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. The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rear of the home boast a private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screened-in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porch opening to the backyard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. </a:t>
            </a:r>
          </a:p>
          <a:p>
            <a:endParaRPr lang="en-US" sz="1400" dirty="0" smtClean="0">
              <a:solidFill>
                <a:schemeClr val="bg2">
                  <a:lumMod val="25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THE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MOTHER IN LAW SUITE/APARTMENT has a separate entrance and features a full kitchen, living area with fireplace, bedroom and bath.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688310"/>
            <a:ext cx="5410200" cy="360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68580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Luxury Living in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Olde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 Park</a:t>
            </a:r>
            <a:b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1100" i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 Finishes </a:t>
            </a:r>
            <a:r>
              <a:rPr lang="en-US" sz="1100" i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· </a:t>
            </a:r>
            <a:r>
              <a:rPr lang="en-US" sz="1100" i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Beautiful Kitchen </a:t>
            </a:r>
            <a:r>
              <a:rPr lang="en-US" sz="1100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· Separate In-Law Suite</a:t>
            </a:r>
            <a:endParaRPr lang="en-US" sz="105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00301" y="4234582"/>
            <a:ext cx="5181600" cy="984885"/>
            <a:chOff x="2438400" y="4285488"/>
            <a:chExt cx="5181600" cy="984885"/>
          </a:xfrm>
        </p:grpSpPr>
        <p:sp>
          <p:nvSpPr>
            <p:cNvPr id="5" name="TextBox 4"/>
            <p:cNvSpPr txBox="1"/>
            <p:nvPr/>
          </p:nvSpPr>
          <p:spPr>
            <a:xfrm>
              <a:off x="4345781" y="4285488"/>
              <a:ext cx="3274219" cy="9848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dirty="0">
                  <a:latin typeface="Gotham Book" pitchFamily="50" charset="0"/>
                  <a:cs typeface="Gotham Book" pitchFamily="50" charset="0"/>
                </a:rPr>
                <a:t>770 </a:t>
              </a:r>
              <a:r>
                <a:rPr lang="en-US" sz="1600" dirty="0" err="1">
                  <a:latin typeface="Gotham Book" pitchFamily="50" charset="0"/>
                  <a:cs typeface="Gotham Book" pitchFamily="50" charset="0"/>
                </a:rPr>
                <a:t>Olde</a:t>
              </a:r>
              <a:r>
                <a:rPr lang="en-US" sz="1600" dirty="0">
                  <a:latin typeface="Gotham Book" pitchFamily="50" charset="0"/>
                  <a:cs typeface="Gotham Book" pitchFamily="50" charset="0"/>
                </a:rPr>
                <a:t> Central </a:t>
              </a:r>
              <a:r>
                <a:rPr lang="en-US" sz="1600" dirty="0" smtClean="0">
                  <a:latin typeface="Gotham Book" pitchFamily="50" charset="0"/>
                  <a:cs typeface="Gotham Book" pitchFamily="50" charset="0"/>
                </a:rPr>
                <a:t>Way</a:t>
              </a:r>
            </a:p>
            <a:p>
              <a:pPr algn="r"/>
              <a:r>
                <a:rPr lang="en-US" sz="1400" dirty="0" err="1">
                  <a:latin typeface="Gotham Book" pitchFamily="50" charset="0"/>
                  <a:cs typeface="Gotham Book" pitchFamily="50" charset="0"/>
                </a:rPr>
                <a:t>Olde</a:t>
              </a:r>
              <a:r>
                <a:rPr lang="en-US" sz="1400" dirty="0">
                  <a:latin typeface="Gotham Book" pitchFamily="50" charset="0"/>
                  <a:cs typeface="Gotham Book" pitchFamily="50" charset="0"/>
                </a:rPr>
                <a:t> </a:t>
              </a:r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Park</a:t>
              </a:r>
            </a:p>
            <a:p>
              <a:pPr algn="r"/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Mount </a:t>
              </a:r>
              <a:r>
                <a:rPr lang="en-US" sz="1400" dirty="0">
                  <a:latin typeface="Gotham Book" pitchFamily="50" charset="0"/>
                  <a:cs typeface="Gotham Book" pitchFamily="50" charset="0"/>
                </a:rPr>
                <a:t>Pleasant, </a:t>
              </a:r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SC</a:t>
              </a:r>
            </a:p>
            <a:p>
              <a:pPr algn="r"/>
              <a:r>
                <a:rPr lang="en-US" sz="1400" dirty="0">
                  <a:latin typeface="Gotham Book" pitchFamily="50" charset="0"/>
                  <a:cs typeface="Gotham Book" pitchFamily="50" charset="0"/>
                </a:rPr>
                <a:t>MLS# 15014145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4285488"/>
              <a:ext cx="2286000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$1,525,000</a:t>
              </a:r>
            </a:p>
            <a:p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5 Bedroom</a:t>
              </a:r>
            </a:p>
            <a:p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5/2 </a:t>
              </a:r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Bath</a:t>
              </a:r>
            </a:p>
            <a:p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4,451 </a:t>
              </a:r>
              <a:r>
                <a:rPr lang="en-US" sz="1400" dirty="0" err="1" smtClean="0">
                  <a:latin typeface="Gotham Book" pitchFamily="50" charset="0"/>
                  <a:cs typeface="Gotham Book" pitchFamily="50" charset="0"/>
                </a:rPr>
                <a:t>Sq</a:t>
              </a:r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 Ft</a:t>
              </a:r>
              <a:endParaRPr lang="en-US" sz="1400" dirty="0"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9689068"/>
            <a:ext cx="2857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Gotham Book" pitchFamily="50" charset="0"/>
                <a:cs typeface="Gotham Book" pitchFamily="50" charset="0"/>
              </a:rPr>
              <a:t>Hanlan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 Consulting and </a:t>
            </a:r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Development</a:t>
            </a:r>
          </a:p>
          <a:p>
            <a:pPr algn="ctr"/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241-243 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East Bay </a:t>
            </a:r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St 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· </a:t>
            </a:r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Charleston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, SC 29401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7621" y="9147602"/>
            <a:ext cx="3962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latin typeface="Gotham Book" pitchFamily="50" charset="0"/>
                <a:cs typeface="Gotham Book" pitchFamily="50" charset="0"/>
              </a:rPr>
              <a:t>Frank </a:t>
            </a:r>
            <a:r>
              <a:rPr lang="en-US" sz="1200" b="1" dirty="0" err="1">
                <a:latin typeface="Gotham Book" pitchFamily="50" charset="0"/>
                <a:cs typeface="Gotham Book" pitchFamily="50" charset="0"/>
              </a:rPr>
              <a:t>Thornhill</a:t>
            </a:r>
            <a:r>
              <a:rPr lang="en-US" sz="1200" b="1" dirty="0">
                <a:latin typeface="Gotham Book" pitchFamily="50" charset="0"/>
                <a:cs typeface="Gotham Book" pitchFamily="50" charset="0"/>
              </a:rPr>
              <a:t>, Realtor®</a:t>
            </a:r>
          </a:p>
          <a:p>
            <a:pPr algn="r"/>
            <a:r>
              <a:rPr lang="en-US" sz="1200" dirty="0">
                <a:latin typeface="Gotham Book" pitchFamily="50" charset="0"/>
                <a:cs typeface="Gotham Book" pitchFamily="50" charset="0"/>
              </a:rPr>
              <a:t>(843) 224-7997</a:t>
            </a:r>
          </a:p>
          <a:p>
            <a:pPr algn="r"/>
            <a:r>
              <a:rPr lang="en-US" sz="1200" dirty="0">
                <a:latin typeface="Gotham Book" pitchFamily="50" charset="0"/>
                <a:cs typeface="Gotham Book" pitchFamily="50" charset="0"/>
              </a:rPr>
              <a:t>fthornhill@hanlandevelopment.com</a:t>
            </a:r>
          </a:p>
          <a:p>
            <a:pPr algn="r"/>
            <a:r>
              <a:rPr lang="en-US" sz="1200" dirty="0" smtClean="0">
                <a:latin typeface="Gotham Book" pitchFamily="50" charset="0"/>
                <a:cs typeface="Gotham Book" pitchFamily="50" charset="0"/>
              </a:rPr>
              <a:t>www.hanlangroup.com</a:t>
            </a:r>
            <a:endParaRPr lang="en-US" sz="12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2057399" cy="137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" y="2088182"/>
            <a:ext cx="2055922" cy="137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93356"/>
            <a:ext cx="2057399" cy="137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89578"/>
            <a:ext cx="2057399" cy="137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91467"/>
            <a:ext cx="2057399" cy="137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" y="9179480"/>
            <a:ext cx="2826965" cy="5095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95245"/>
            <a:ext cx="2057399" cy="137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664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157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Luxury Living in Olde Park Custom Finishes · Beautiful Kitchen · Separate In-Law Suite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13</cp:revision>
  <dcterms:created xsi:type="dcterms:W3CDTF">2006-08-16T00:00:00Z</dcterms:created>
  <dcterms:modified xsi:type="dcterms:W3CDTF">2015-06-04T18:48:13Z</dcterms:modified>
</cp:coreProperties>
</file>