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>
        <p:scale>
          <a:sx n="100" d="100"/>
          <a:sy n="100" d="100"/>
        </p:scale>
        <p:origin x="402" y="-33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957" y="1238613"/>
            <a:ext cx="4249929" cy="25499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6603" y="24968"/>
            <a:ext cx="6294638" cy="1040595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/>
          <a:p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Ready for the Lake Life?</a:t>
            </a:r>
            <a:b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This is it.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6603" y="5700325"/>
            <a:ext cx="6297251" cy="1857875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This home sits on Big Water of Lake Marion only 1 hour from Charleston by car and 6 hours by boat. Make this is your vacation home or your full time home.</a:t>
            </a:r>
          </a:p>
          <a:p>
            <a:endParaRPr lang="en-US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en-US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The home has a 12x80 rear porch over looking the lake and the 26' pool. Enjoy sunrises on the lake while drinking your morning coffee. Seen by appointment only.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32815" y="9083380"/>
            <a:ext cx="1212221" cy="532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9098563"/>
            <a:ext cx="34568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Lake Homes Realty, LLC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Elloree, SC 29047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www.SCLakeLife.com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58993" y="8916903"/>
            <a:ext cx="8501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4315551" y="9067785"/>
            <a:ext cx="34568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Kristie Anderson</a:t>
            </a:r>
          </a:p>
          <a:p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(803) 387-9459</a:t>
            </a:r>
          </a:p>
          <a:p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kristie@sclakelife.com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5" y="7683493"/>
            <a:ext cx="1389888" cy="10424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6854532"/>
            <a:ext cx="1561453" cy="104241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5" y="5360895"/>
            <a:ext cx="1389888" cy="10424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5" y="6522194"/>
            <a:ext cx="1389888" cy="10424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5" y="2193632"/>
            <a:ext cx="1389889" cy="9368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6" y="1137878"/>
            <a:ext cx="1389888" cy="9368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6" y="82124"/>
            <a:ext cx="1389888" cy="9368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4CDE98A-FC06-4A46-8DD7-B013CD24BA1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5" y="3249387"/>
            <a:ext cx="1389887" cy="9368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476603" y="4470737"/>
            <a:ext cx="62946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771 </a:t>
            </a:r>
            <a:r>
              <a:rPr lang="en-US" sz="2400" b="1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Stumphole</a:t>
            </a:r>
            <a:endParaRPr lang="en-US" sz="24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8000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en-US" sz="1800" b="1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Elloree</a:t>
            </a: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, SC 29047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Recently Reduced to $249,900</a:t>
            </a:r>
            <a:endParaRPr lang="en-US" sz="14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8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5F85532-0F50-4AE4-B13B-2A7B2B5462D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6" y="4305141"/>
            <a:ext cx="1389886" cy="9368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1668</TotalTime>
  <Words>109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Ready for the Lake Life? This is it.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55</cp:revision>
  <dcterms:created xsi:type="dcterms:W3CDTF">2006-08-16T00:00:00Z</dcterms:created>
  <dcterms:modified xsi:type="dcterms:W3CDTF">2018-04-24T17:29:45Z</dcterms:modified>
</cp:coreProperties>
</file>