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50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6/24/2019</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rotWithShape="1">
          <a:blip r:embed="rId2">
            <a:extLst>
              <a:ext uri="{28A0092B-C50C-407E-A947-70E740481C1C}">
                <a14:useLocalDpi xmlns:a14="http://schemas.microsoft.com/office/drawing/2010/main" val="0"/>
              </a:ext>
            </a:extLst>
          </a:blip>
          <a:srcRect l="-12" t="16399" r="12" b="23780"/>
          <a:stretch/>
        </p:blipFill>
        <p:spPr>
          <a:xfrm>
            <a:off x="1594292" y="850141"/>
            <a:ext cx="7473508" cy="2984624"/>
          </a:xfrm>
          <a:prstGeom prst="rect">
            <a:avLst/>
          </a:prstGeom>
          <a:ln>
            <a:solidFill>
              <a:schemeClr val="bg1"/>
            </a:solidFill>
          </a:ln>
        </p:spPr>
      </p:pic>
      <p:sp>
        <p:nvSpPr>
          <p:cNvPr id="3" name="Subtitle 2"/>
          <p:cNvSpPr>
            <a:spLocks noGrp="1"/>
          </p:cNvSpPr>
          <p:nvPr>
            <p:ph type="subTitle" idx="1"/>
          </p:nvPr>
        </p:nvSpPr>
        <p:spPr>
          <a:xfrm>
            <a:off x="1579714" y="3862570"/>
            <a:ext cx="4440085" cy="2590800"/>
          </a:xfrm>
        </p:spPr>
        <p:txBody>
          <a:bodyPr>
            <a:noAutofit/>
          </a:bodyPr>
          <a:lstStyle/>
          <a:p>
            <a:pPr algn="l"/>
            <a:r>
              <a:rPr lang="en-US" sz="1300" dirty="0">
                <a:solidFill>
                  <a:schemeClr val="tx1">
                    <a:lumMod val="85000"/>
                    <a:lumOff val="15000"/>
                  </a:schemeClr>
                </a:solidFill>
                <a:latin typeface="Century Gothic" panose="020B0502020202020204" pitchFamily="34" charset="0"/>
              </a:rPr>
              <a:t>Desirable 3 Bedroom, 1 and half Bath Brick Ranch in established Forest Hills subdivision. Roof, HVAC (with all new ductwork) and main waterline pipe replaced less than 5 years ago! Minutes from the Air Force Base, Boeing, Mercedes plant and Bosch! Formal Living Room or Office as soon as you enter the home leads to an Open Kitchen and Eat In Dining Room and then to the Large Family Room perfect for TV watching and just relaxing! 3 nice sized bedrooms, Hall Bath and Half Bath in the 3rd bedroom! Enclosed backyard with Patio perfect for enjoying the spring weather! Convenient to so much!</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 y="13997"/>
            <a:ext cx="9144001" cy="10417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 y="990600"/>
            <a:ext cx="472441" cy="5867400"/>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667000" y="13997"/>
            <a:ext cx="6476998" cy="671803"/>
          </a:xfrm>
        </p:spPr>
        <p:txBody>
          <a:bodyPr>
            <a:noAutofit/>
          </a:bodyPr>
          <a:lstStyle/>
          <a:p>
            <a:pPr algn="r"/>
            <a:r>
              <a:rPr lang="en-US" sz="3600" dirty="0">
                <a:solidFill>
                  <a:schemeClr val="bg1"/>
                </a:solidFill>
                <a:effectLst>
                  <a:outerShdw blurRad="38100" dist="38100" dir="2700000" algn="tl">
                    <a:srgbClr val="000000">
                      <a:alpha val="43137"/>
                    </a:srgbClr>
                  </a:outerShdw>
                </a:effectLst>
                <a:latin typeface="Century Gothic" panose="020B0502020202020204" pitchFamily="34" charset="0"/>
              </a:rPr>
              <a:t>Great Home Great Price</a:t>
            </a: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80301" y="5744104"/>
            <a:ext cx="1663699" cy="11128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6172200" y="3862570"/>
            <a:ext cx="2959099" cy="1200329"/>
          </a:xfrm>
          <a:prstGeom prst="rect">
            <a:avLst/>
          </a:prstGeom>
        </p:spPr>
        <p:txBody>
          <a:bodyPr wrap="square">
            <a:spAutoFit/>
          </a:bodyPr>
          <a:lstStyle/>
          <a:p>
            <a:pPr algn="ctr"/>
            <a:r>
              <a:rPr lang="en-US" sz="2400" dirty="0">
                <a:latin typeface="Century Gothic" panose="020B0502020202020204" pitchFamily="34" charset="0"/>
              </a:rPr>
              <a:t>MLS# 19013250</a:t>
            </a:r>
          </a:p>
          <a:p>
            <a:pPr algn="ctr"/>
            <a:r>
              <a:rPr lang="en-US" sz="2400" dirty="0">
                <a:latin typeface="Century Gothic" panose="020B0502020202020204" pitchFamily="34" charset="0"/>
              </a:rPr>
              <a:t>$167,900</a:t>
            </a:r>
          </a:p>
          <a:p>
            <a:pPr algn="ctr"/>
            <a:r>
              <a:rPr lang="en-US" sz="2400" dirty="0">
                <a:latin typeface="Century Gothic" panose="020B0502020202020204" pitchFamily="34" charset="0"/>
              </a:rPr>
              <a:t>3 Bed / 1½ Bath</a:t>
            </a:r>
          </a:p>
        </p:txBody>
      </p:sp>
      <p:sp>
        <p:nvSpPr>
          <p:cNvPr id="9" name="Rectangle 8"/>
          <p:cNvSpPr/>
          <p:nvPr/>
        </p:nvSpPr>
        <p:spPr>
          <a:xfrm>
            <a:off x="1513511" y="786359"/>
            <a:ext cx="7617788" cy="461665"/>
          </a:xfrm>
          <a:prstGeom prst="rect">
            <a:avLst/>
          </a:prstGeom>
          <a:solidFill>
            <a:schemeClr val="bg1"/>
          </a:solidFill>
        </p:spPr>
        <p:txBody>
          <a:bodyPr wrap="square">
            <a:spAutoFit/>
          </a:bodyPr>
          <a:lstStyle/>
          <a:p>
            <a:r>
              <a:rPr lang="en-US" sz="2400" dirty="0">
                <a:effectLst>
                  <a:outerShdw blurRad="38100" dist="38100" dir="2700000" algn="tl">
                    <a:srgbClr val="000000">
                      <a:alpha val="43137"/>
                    </a:srgbClr>
                  </a:outerShdw>
                </a:effectLst>
                <a:latin typeface="Century Gothic" panose="020B0502020202020204" pitchFamily="34" charset="0"/>
              </a:rPr>
              <a:t>7743 </a:t>
            </a:r>
            <a:r>
              <a:rPr lang="en-US" sz="2400" dirty="0" err="1">
                <a:effectLst>
                  <a:outerShdw blurRad="38100" dist="38100" dir="2700000" algn="tl">
                    <a:srgbClr val="000000">
                      <a:alpha val="43137"/>
                    </a:srgbClr>
                  </a:outerShdw>
                </a:effectLst>
                <a:latin typeface="Century Gothic" panose="020B0502020202020204" pitchFamily="34" charset="0"/>
              </a:rPr>
              <a:t>Jadewood</a:t>
            </a:r>
            <a:r>
              <a:rPr lang="en-US" sz="2400" dirty="0">
                <a:effectLst>
                  <a:outerShdw blurRad="38100" dist="38100" dir="2700000" algn="tl">
                    <a:srgbClr val="000000">
                      <a:alpha val="43137"/>
                    </a:srgbClr>
                  </a:outerShdw>
                </a:effectLst>
                <a:latin typeface="Century Gothic" panose="020B0502020202020204" pitchFamily="34" charset="0"/>
              </a:rPr>
              <a:t> Drive</a:t>
            </a:r>
          </a:p>
        </p:txBody>
      </p:sp>
      <p:pic>
        <p:nvPicPr>
          <p:cNvPr id="10" name="Picture 9"/>
          <p:cNvPicPr>
            <a:picLocks noChangeAspect="1"/>
          </p:cNvPicPr>
          <p:nvPr/>
        </p:nvPicPr>
        <p:blipFill rotWithShape="1">
          <a:blip r:embed="rId5" cstate="print">
            <a:extLst>
              <a:ext uri="{28A0092B-C50C-407E-A947-70E740481C1C}">
                <a14:useLocalDpi xmlns:a14="http://schemas.microsoft.com/office/drawing/2010/main" val="0"/>
              </a:ext>
            </a:extLst>
          </a:blip>
          <a:srcRect l="452"/>
          <a:stretch/>
        </p:blipFill>
        <p:spPr>
          <a:xfrm>
            <a:off x="0" y="813435"/>
            <a:ext cx="1506663" cy="1005840"/>
          </a:xfrm>
          <a:prstGeom prst="rect">
            <a:avLst/>
          </a:prstGeom>
          <a:ln>
            <a:solidFill>
              <a:schemeClr val="bg1"/>
            </a:solidFill>
          </a:ln>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1821180"/>
            <a:ext cx="1506664" cy="1005840"/>
          </a:xfrm>
          <a:prstGeom prst="rect">
            <a:avLst/>
          </a:prstGeom>
          <a:ln>
            <a:solidFill>
              <a:schemeClr val="bg1"/>
            </a:solidFill>
          </a:ln>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828925"/>
            <a:ext cx="1506664" cy="1005840"/>
          </a:xfrm>
          <a:prstGeom prst="rect">
            <a:avLst/>
          </a:prstGeom>
          <a:ln>
            <a:solidFill>
              <a:schemeClr val="bg1"/>
            </a:solid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3836670"/>
            <a:ext cx="1506664" cy="1005840"/>
          </a:xfrm>
          <a:prstGeom prst="rect">
            <a:avLst/>
          </a:prstGeom>
          <a:ln>
            <a:solidFill>
              <a:schemeClr val="bg1"/>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5852160"/>
            <a:ext cx="1506664" cy="1005840"/>
          </a:xfrm>
          <a:prstGeom prst="rect">
            <a:avLst/>
          </a:prstGeom>
          <a:ln>
            <a:solidFill>
              <a:schemeClr val="bg1"/>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4844415"/>
            <a:ext cx="1506664" cy="1005840"/>
          </a:xfrm>
          <a:prstGeom prst="rect">
            <a:avLst/>
          </a:prstGeom>
          <a:ln>
            <a:solidFill>
              <a:schemeClr val="bg1"/>
            </a:solidFill>
          </a:ln>
        </p:spPr>
      </p:pic>
      <p:pic>
        <p:nvPicPr>
          <p:cNvPr id="19" name="Picture 18"/>
          <p:cNvPicPr>
            <a:picLocks noChangeAspect="1"/>
          </p:cNvPicPr>
          <p:nvPr/>
        </p:nvPicPr>
        <p:blipFill>
          <a:blip r:embed="rId11">
            <a:extLst>
              <a:ext uri="{28A0092B-C50C-407E-A947-70E740481C1C}">
                <a14:useLocalDpi xmlns:a14="http://schemas.microsoft.com/office/drawing/2010/main" val="0"/>
              </a:ext>
            </a:extLst>
          </a:blip>
          <a:srcRect/>
          <a:stretch/>
        </p:blipFill>
        <p:spPr>
          <a:xfrm>
            <a:off x="9677400" y="1241398"/>
            <a:ext cx="3749040" cy="2502836"/>
          </a:xfrm>
          <a:prstGeom prst="rect">
            <a:avLst/>
          </a:prstGeom>
          <a:ln>
            <a:solidFill>
              <a:schemeClr val="bg1"/>
            </a:solidFill>
          </a:ln>
        </p:spPr>
      </p:pic>
      <p:sp>
        <p:nvSpPr>
          <p:cNvPr id="12" name="Rectangle 11"/>
          <p:cNvSpPr/>
          <p:nvPr/>
        </p:nvSpPr>
        <p:spPr>
          <a:xfrm>
            <a:off x="1579714" y="6629400"/>
            <a:ext cx="4380231" cy="228600"/>
          </a:xfrm>
          <a:prstGeom prst="rect">
            <a:avLst/>
          </a:prstGeom>
        </p:spPr>
        <p:txBody>
          <a:bodyPr wrap="square">
            <a:spAutoFit/>
          </a:bodyPr>
          <a:lstStyle/>
          <a:p>
            <a:r>
              <a:rPr lang="en-US" sz="900" i="1" dirty="0">
                <a:solidFill>
                  <a:schemeClr val="bg1">
                    <a:lumMod val="65000"/>
                  </a:schemeClr>
                </a:solidFill>
                <a:latin typeface="Century Gothic" panose="020B0502020202020204" pitchFamily="34" charset="0"/>
              </a:rPr>
              <a:t>Carolina One Real Estate | 195 W Coleman Blvd | Mt Pleasant, SC 29464</a:t>
            </a:r>
          </a:p>
        </p:txBody>
      </p:sp>
      <p:sp>
        <p:nvSpPr>
          <p:cNvPr id="21" name="Rectangle 20"/>
          <p:cNvSpPr/>
          <p:nvPr/>
        </p:nvSpPr>
        <p:spPr>
          <a:xfrm>
            <a:off x="5643882" y="5785247"/>
            <a:ext cx="2052318" cy="1046440"/>
          </a:xfrm>
          <a:prstGeom prst="rect">
            <a:avLst/>
          </a:prstGeom>
        </p:spPr>
        <p:txBody>
          <a:bodyPr wrap="square">
            <a:spAutoFit/>
          </a:bodyPr>
          <a:lstStyle/>
          <a:p>
            <a:pPr algn="r"/>
            <a:r>
              <a:rPr lang="en-US" dirty="0">
                <a:latin typeface="Century Gothic" panose="020B0502020202020204" pitchFamily="34" charset="0"/>
              </a:rPr>
              <a:t>Lisa O’Keefe</a:t>
            </a:r>
          </a:p>
          <a:p>
            <a:pPr algn="r"/>
            <a:r>
              <a:rPr lang="en-US" sz="1100" dirty="0">
                <a:latin typeface="Century Gothic" panose="020B0502020202020204" pitchFamily="34" charset="0"/>
              </a:rPr>
              <a:t>ABR, GRN, SFR</a:t>
            </a:r>
          </a:p>
          <a:p>
            <a:pPr algn="r"/>
            <a:r>
              <a:rPr lang="en-US" sz="1100" dirty="0">
                <a:latin typeface="Century Gothic" panose="020B0502020202020204" pitchFamily="34" charset="0"/>
              </a:rPr>
              <a:t>843-442-7968 C</a:t>
            </a:r>
          </a:p>
          <a:p>
            <a:pPr algn="r"/>
            <a:r>
              <a:rPr lang="en-US" sz="1100" dirty="0">
                <a:latin typeface="Century Gothic" panose="020B0502020202020204" pitchFamily="34" charset="0"/>
              </a:rPr>
              <a:t>lisa@theroettgerteam.com</a:t>
            </a:r>
          </a:p>
          <a:p>
            <a:pPr algn="r"/>
            <a:r>
              <a:rPr lang="en-US" sz="1100" dirty="0">
                <a:latin typeface="Century Gothic" panose="020B0502020202020204" pitchFamily="34" charset="0"/>
              </a:rPr>
              <a:t>The </a:t>
            </a:r>
            <a:r>
              <a:rPr lang="en-US" sz="1100" dirty="0" err="1">
                <a:latin typeface="Century Gothic" panose="020B0502020202020204" pitchFamily="34" charset="0"/>
              </a:rPr>
              <a:t>Roettger</a:t>
            </a:r>
            <a:r>
              <a:rPr lang="en-US" sz="1100" dirty="0">
                <a:latin typeface="Century Gothic" panose="020B0502020202020204" pitchFamily="34" charset="0"/>
              </a:rPr>
              <a:t> Team</a:t>
            </a:r>
          </a:p>
        </p:txBody>
      </p:sp>
      <p:sp>
        <p:nvSpPr>
          <p:cNvPr id="20" name="Rectangle 19">
            <a:extLst>
              <a:ext uri="{FF2B5EF4-FFF2-40B4-BE49-F238E27FC236}">
                <a16:creationId xmlns:a16="http://schemas.microsoft.com/office/drawing/2014/main" id="{9FA86F23-91A4-4FEF-A0B4-D58CCEA3F468}"/>
              </a:ext>
            </a:extLst>
          </p:cNvPr>
          <p:cNvSpPr/>
          <p:nvPr/>
        </p:nvSpPr>
        <p:spPr>
          <a:xfrm>
            <a:off x="1435435" y="724804"/>
            <a:ext cx="7617788" cy="584775"/>
          </a:xfrm>
          <a:prstGeom prst="rect">
            <a:avLst/>
          </a:prstGeom>
        </p:spPr>
        <p:txBody>
          <a:bodyPr wrap="square">
            <a:spAutoFit/>
          </a:bodyPr>
          <a:lstStyle/>
          <a:p>
            <a:pPr algn="r"/>
            <a:r>
              <a:rPr lang="en-US" sz="1600" dirty="0">
                <a:effectLst>
                  <a:outerShdw blurRad="38100" dist="38100" dir="2700000" algn="tl">
                    <a:srgbClr val="000000">
                      <a:alpha val="43137"/>
                    </a:srgbClr>
                  </a:outerShdw>
                </a:effectLst>
                <a:latin typeface="Century Gothic" panose="020B0502020202020204" pitchFamily="34" charset="0"/>
              </a:rPr>
              <a:t>Forest Hills</a:t>
            </a:r>
          </a:p>
          <a:p>
            <a:pPr algn="r"/>
            <a:r>
              <a:rPr lang="en-US" sz="1600" dirty="0">
                <a:effectLst>
                  <a:outerShdw blurRad="38100" dist="38100" dir="2700000" algn="tl">
                    <a:srgbClr val="000000">
                      <a:alpha val="43137"/>
                    </a:srgbClr>
                  </a:outerShdw>
                </a:effectLst>
                <a:latin typeface="Century Gothic" panose="020B0502020202020204" pitchFamily="34" charset="0"/>
              </a:rPr>
              <a:t>North Charleston</a:t>
            </a:r>
          </a:p>
        </p:txBody>
      </p:sp>
    </p:spTree>
    <p:extLst>
      <p:ext uri="{BB962C8B-B14F-4D97-AF65-F5344CB8AC3E}">
        <p14:creationId xmlns:p14="http://schemas.microsoft.com/office/powerpoint/2010/main" val="316098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172</Words>
  <Application>Microsoft Office PowerPoint</Application>
  <PresentationFormat>On-screen Show (4:3)</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Great Home Great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Deep Water Lot with Dock</dc:title>
  <dc:creator>CVH360</dc:creator>
  <cp:lastModifiedBy>A. Thomas Price</cp:lastModifiedBy>
  <cp:revision>8</cp:revision>
  <dcterms:created xsi:type="dcterms:W3CDTF">2006-08-16T00:00:00Z</dcterms:created>
  <dcterms:modified xsi:type="dcterms:W3CDTF">2019-06-24T22:45:58Z</dcterms:modified>
</cp:coreProperties>
</file>