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52" y="-28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2695"/>
            <a:ext cx="7315200" cy="4880196"/>
          </a:xfrm>
          <a:prstGeom prst="rect">
            <a:avLst/>
          </a:prstGeom>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144000"/>
            <a:ext cx="7315198" cy="9144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855542"/>
            <a:ext cx="7326470" cy="3293100"/>
          </a:xfrm>
        </p:spPr>
        <p:txBody>
          <a:bodyPr anchor="ctr">
            <a:noAutofit/>
          </a:bodyPr>
          <a:lstStyle/>
          <a:p>
            <a:r>
              <a:rPr lang="en-US" sz="1600" dirty="0">
                <a:solidFill>
                  <a:srgbClr val="002060"/>
                </a:solidFill>
                <a:latin typeface="Trebuchet MS" panose="020B0603020202020204" pitchFamily="34" charset="0"/>
              </a:rPr>
              <a:t>Welcome home to Wakendaw Lakes! Come see this awesome home with a large fenced lot! Wonderful open floorplan, vaulted ceilings on the main level and many unique touches throughout the home. Cozy fireplace in family room for cold winter nights, and enclosed sunroom downstairs. Bedrooms are nice size. Close to shopping, medical facilities, restaurants, downtown Charleston, and 15 minutes to the beach. Brand new refrigerator and dishwasher, all kitchen appliances to convey, fresh Interior paint, new vanity in master bath, HVAC ductwork and new </a:t>
            </a:r>
            <a:r>
              <a:rPr lang="en-US" sz="1600" dirty="0" err="1">
                <a:solidFill>
                  <a:srgbClr val="002060"/>
                </a:solidFill>
                <a:latin typeface="Trebuchet MS" panose="020B0603020202020204" pitchFamily="34" charset="0"/>
              </a:rPr>
              <a:t>minisplit</a:t>
            </a:r>
            <a:r>
              <a:rPr lang="en-US" sz="1600" dirty="0">
                <a:solidFill>
                  <a:srgbClr val="002060"/>
                </a:solidFill>
                <a:latin typeface="Trebuchet MS" panose="020B0603020202020204" pitchFamily="34" charset="0"/>
              </a:rPr>
              <a:t> units in 2016! Large yard! Great for pets or enjoying outdoor sports and gardening! $2000 Lender credit is available and will be applied towards buyer's closing costs and prepaids if the buyer chooses to use the seller's preferred lender. This credit is in addition to any negotiated seller concessions.</a:t>
            </a:r>
          </a:p>
        </p:txBody>
      </p:sp>
      <p:sp>
        <p:nvSpPr>
          <p:cNvPr id="17" name="Rectangle 16"/>
          <p:cNvSpPr/>
          <p:nvPr/>
        </p:nvSpPr>
        <p:spPr>
          <a:xfrm>
            <a:off x="1" y="9144000"/>
            <a:ext cx="7315199" cy="661720"/>
          </a:xfrm>
          <a:prstGeom prst="rect">
            <a:avLst/>
          </a:prstGeom>
        </p:spPr>
        <p:txBody>
          <a:bodyPr wrap="square">
            <a:spAutoFit/>
          </a:bodyPr>
          <a:lstStyle/>
          <a:p>
            <a:pPr algn="ctr"/>
            <a:r>
              <a:rPr lang="en-US" sz="1600" dirty="0">
                <a:solidFill>
                  <a:srgbClr val="002060"/>
                </a:solidFill>
                <a:latin typeface="Trebuchet MS" panose="020B0603020202020204" pitchFamily="34" charset="0"/>
              </a:rPr>
              <a:t>Jeanie </a:t>
            </a:r>
            <a:r>
              <a:rPr lang="en-US" sz="1600" dirty="0" err="1">
                <a:solidFill>
                  <a:srgbClr val="002060"/>
                </a:solidFill>
                <a:latin typeface="Trebuchet MS" panose="020B0603020202020204" pitchFamily="34" charset="0"/>
              </a:rPr>
              <a:t>Acsell</a:t>
            </a:r>
            <a:endParaRPr lang="en-US" sz="1600" dirty="0">
              <a:solidFill>
                <a:srgbClr val="002060"/>
              </a:solidFill>
              <a:latin typeface="Trebuchet MS" panose="020B0603020202020204" pitchFamily="34" charset="0"/>
            </a:endParaRPr>
          </a:p>
          <a:p>
            <a:pPr algn="ctr"/>
            <a:r>
              <a:rPr lang="pt-BR" sz="1050" dirty="0">
                <a:solidFill>
                  <a:srgbClr val="002060"/>
                </a:solidFill>
                <a:latin typeface="Trebuchet MS" panose="020B0603020202020204" pitchFamily="34" charset="0"/>
              </a:rPr>
              <a:t>M (843) 224-9589 | O (843) 884-1622</a:t>
            </a:r>
          </a:p>
          <a:p>
            <a:pPr algn="ctr"/>
            <a:r>
              <a:rPr lang="en-US" sz="1050" dirty="0">
                <a:solidFill>
                  <a:srgbClr val="002060"/>
                </a:solidFill>
                <a:latin typeface="Trebuchet MS" panose="020B0603020202020204" pitchFamily="34" charset="0"/>
              </a:rPr>
              <a:t>jean.acsell@carolinaone.com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rgbClr val="002060"/>
                </a:solidFill>
                <a:latin typeface="Trebuchet MS" panose="020B0603020202020204" pitchFamily="34" charset="0"/>
              </a:rPr>
              <a:t>Carolina One Real Estate | 628 Long Point Rd | Mt Pleasant, SC 29464-3032</a:t>
            </a:r>
          </a:p>
        </p:txBody>
      </p:sp>
      <p:sp>
        <p:nvSpPr>
          <p:cNvPr id="23" name="Rectangle 22"/>
          <p:cNvSpPr/>
          <p:nvPr/>
        </p:nvSpPr>
        <p:spPr>
          <a:xfrm>
            <a:off x="0" y="7620"/>
            <a:ext cx="7313767" cy="461665"/>
          </a:xfrm>
          <a:prstGeom prst="rect">
            <a:avLst/>
          </a:prstGeom>
        </p:spPr>
        <p:txBody>
          <a:bodyPr wrap="square">
            <a:spAutoFit/>
          </a:bodyPr>
          <a:lstStyle/>
          <a:p>
            <a:pPr algn="r"/>
            <a:r>
              <a:rPr lang="en-US" sz="2400" b="1" dirty="0">
                <a:ln w="3175">
                  <a:solidFill>
                    <a:schemeClr val="tx2"/>
                  </a:solidFill>
                </a:ln>
                <a:solidFill>
                  <a:schemeClr val="bg1"/>
                </a:solidFill>
                <a:latin typeface="Open Sans" panose="020B0606030504020204" pitchFamily="34" charset="0"/>
                <a:ea typeface="Open Sans" panose="020B0606030504020204" pitchFamily="34" charset="0"/>
                <a:cs typeface="Open Sans" panose="020B0606030504020204" pitchFamily="34" charset="0"/>
              </a:rPr>
              <a:t>Wakendaw At Its Best!</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858" y="9204961"/>
            <a:ext cx="1151737" cy="792479"/>
          </a:xfrm>
          <a:prstGeom prst="rect">
            <a:avLst/>
          </a:prstGeom>
        </p:spPr>
      </p:pic>
      <p:sp>
        <p:nvSpPr>
          <p:cNvPr id="2" name="Title 1"/>
          <p:cNvSpPr>
            <a:spLocks noGrp="1"/>
          </p:cNvSpPr>
          <p:nvPr>
            <p:ph type="ctrTitle"/>
          </p:nvPr>
        </p:nvSpPr>
        <p:spPr>
          <a:xfrm>
            <a:off x="-6352" y="3675396"/>
            <a:ext cx="7320119" cy="1180146"/>
          </a:xfrm>
        </p:spPr>
        <p:txBody>
          <a:bodyPr anchor="ctr">
            <a:noAutofit/>
            <a:scene3d>
              <a:camera prst="orthographicFront"/>
              <a:lightRig rig="soft" dir="t">
                <a:rot lat="0" lon="0" rev="17220000"/>
              </a:lightRig>
            </a:scene3d>
            <a:sp3d prstMaterial="softEdge"/>
          </a:bodyPr>
          <a:lstStyle/>
          <a:p>
            <a:pPr algn="l"/>
            <a:r>
              <a:rPr lang="en-US" sz="24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774 Chatter Road</a:t>
            </a:r>
            <a:br>
              <a:rPr lang="en-US" sz="24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Wakendaw :: Mount Pleasant, SC 29464</a:t>
            </a:r>
            <a:b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solidFill>
                    <a:schemeClr val="tx2"/>
                  </a:solid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19022558 :: $490,000</a:t>
            </a:r>
          </a:p>
        </p:txBody>
      </p:sp>
      <p:sp>
        <p:nvSpPr>
          <p:cNvPr id="5" name="Diagonal Stripe 4"/>
          <p:cNvSpPr/>
          <p:nvPr/>
        </p:nvSpPr>
        <p:spPr>
          <a:xfrm>
            <a:off x="-12703" y="-16355"/>
            <a:ext cx="1765303" cy="1745872"/>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09678">
            <a:off x="-131803" y="342474"/>
            <a:ext cx="1567353" cy="615553"/>
          </a:xfrm>
          <a:prstGeom prst="rect">
            <a:avLst/>
          </a:prstGeom>
          <a:noFill/>
        </p:spPr>
        <p:txBody>
          <a:bodyPr wrap="none" rtlCol="0">
            <a:spAutoFit/>
          </a:bodyPr>
          <a:lstStyle/>
          <a:p>
            <a:pPr algn="ctr"/>
            <a:r>
              <a:rPr lang="en-US" sz="1700" b="1" i="1" dirty="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Under $500k</a:t>
            </a:r>
          </a:p>
          <a:p>
            <a:pPr algn="ctr"/>
            <a:r>
              <a:rPr lang="en-US" sz="1700" b="1" i="1" dirty="0">
                <a:solidFill>
                  <a:schemeClr val="tx2"/>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In Wakendaw</a:t>
            </a:r>
          </a:p>
        </p:txBody>
      </p:sp>
      <p:pic>
        <p:nvPicPr>
          <p:cNvPr id="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11224" y="9204961"/>
            <a:ext cx="529821" cy="795528"/>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864413" y="8151410"/>
            <a:ext cx="1374586" cy="916390"/>
          </a:xfrm>
          <a:prstGeom prst="rect">
            <a:avLst/>
          </a:prstGeom>
          <a:ln>
            <a:noFill/>
          </a:ln>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073346" y="3359956"/>
            <a:ext cx="2165653" cy="1444773"/>
          </a:xfrm>
          <a:prstGeom prst="rect">
            <a:avLst/>
          </a:prstGeom>
          <a:ln>
            <a:solidFill>
              <a:schemeClr val="bg1"/>
            </a:solidFill>
          </a:ln>
        </p:spPr>
      </p:pic>
      <p:sp>
        <p:nvSpPr>
          <p:cNvPr id="4" name="Rectangle 3"/>
          <p:cNvSpPr/>
          <p:nvPr/>
        </p:nvSpPr>
        <p:spPr>
          <a:xfrm>
            <a:off x="7848600" y="1729517"/>
            <a:ext cx="3657600" cy="707886"/>
          </a:xfrm>
          <a:prstGeom prst="rect">
            <a:avLst/>
          </a:prstGeom>
        </p:spPr>
        <p:txBody>
          <a:bodyPr>
            <a:spAutoFit/>
          </a:bodyPr>
          <a:lstStyle/>
          <a:p>
            <a:pPr algn="r"/>
            <a:r>
              <a:rPr lang="en-US" i="1" dirty="0">
                <a:solidFill>
                  <a:srgbClr val="002060"/>
                </a:solidFill>
                <a:latin typeface="Open Sans" panose="020B0606030504020204" pitchFamily="34" charset="0"/>
                <a:ea typeface="Open Sans" panose="020B0606030504020204" pitchFamily="34" charset="0"/>
                <a:cs typeface="Open Sans" panose="020B0606030504020204" pitchFamily="34" charset="0"/>
              </a:rPr>
              <a:t>Join me for an Open House on Sunday from 2-4</a:t>
            </a:r>
            <a:endParaRPr lang="en-US" sz="1600" i="1"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9" name="Picture 18">
            <a:extLst>
              <a:ext uri="{FF2B5EF4-FFF2-40B4-BE49-F238E27FC236}">
                <a16:creationId xmlns:a16="http://schemas.microsoft.com/office/drawing/2014/main" id="{5C697DB3-84BF-48AC-B08D-EE31883F90CC}"/>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9522574" y="5880320"/>
            <a:ext cx="1371600" cy="914400"/>
          </a:xfrm>
          <a:prstGeom prst="rect">
            <a:avLst/>
          </a:prstGeom>
          <a:ln>
            <a:noFill/>
          </a:ln>
        </p:spPr>
      </p:pic>
      <p:pic>
        <p:nvPicPr>
          <p:cNvPr id="22" name="Picture 21">
            <a:extLst>
              <a:ext uri="{FF2B5EF4-FFF2-40B4-BE49-F238E27FC236}">
                <a16:creationId xmlns:a16="http://schemas.microsoft.com/office/drawing/2014/main" id="{B3F363BF-9F94-4AFF-9C41-1AF466DB9AE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200" y="8153400"/>
            <a:ext cx="1371600" cy="914400"/>
          </a:xfrm>
          <a:prstGeom prst="rect">
            <a:avLst/>
          </a:prstGeom>
          <a:ln>
            <a:noFill/>
          </a:ln>
        </p:spPr>
      </p:pic>
      <p:pic>
        <p:nvPicPr>
          <p:cNvPr id="24" name="Picture 23">
            <a:extLst>
              <a:ext uri="{FF2B5EF4-FFF2-40B4-BE49-F238E27FC236}">
                <a16:creationId xmlns:a16="http://schemas.microsoft.com/office/drawing/2014/main" id="{17390CB9-9BB7-4E06-BCB4-C95797289AE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1761" y="8153400"/>
            <a:ext cx="1371600" cy="914400"/>
          </a:xfrm>
          <a:prstGeom prst="rect">
            <a:avLst/>
          </a:prstGeom>
          <a:ln>
            <a:noFill/>
          </a:ln>
        </p:spPr>
      </p:pic>
      <p:pic>
        <p:nvPicPr>
          <p:cNvPr id="25" name="Picture 24">
            <a:extLst>
              <a:ext uri="{FF2B5EF4-FFF2-40B4-BE49-F238E27FC236}">
                <a16:creationId xmlns:a16="http://schemas.microsoft.com/office/drawing/2014/main" id="{85256A53-1C16-4B97-97E7-30F05048931C}"/>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67321" y="8151410"/>
            <a:ext cx="1374586" cy="916390"/>
          </a:xfrm>
          <a:prstGeom prst="rect">
            <a:avLst/>
          </a:prstGeom>
          <a:ln>
            <a:noFill/>
          </a:ln>
        </p:spPr>
      </p:pic>
      <p:pic>
        <p:nvPicPr>
          <p:cNvPr id="29" name="Picture 28">
            <a:extLst>
              <a:ext uri="{FF2B5EF4-FFF2-40B4-BE49-F238E27FC236}">
                <a16:creationId xmlns:a16="http://schemas.microsoft.com/office/drawing/2014/main" id="{890D7420-BB84-4AE3-8BBA-C73417A8D9D7}"/>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415867" y="8151410"/>
            <a:ext cx="1374585" cy="916390"/>
          </a:xfrm>
          <a:prstGeom prst="rect">
            <a:avLst/>
          </a:prstGeom>
          <a:ln>
            <a:noFill/>
          </a:ln>
        </p:spPr>
      </p:pic>
      <p:pic>
        <p:nvPicPr>
          <p:cNvPr id="30" name="Picture 29">
            <a:extLst>
              <a:ext uri="{FF2B5EF4-FFF2-40B4-BE49-F238E27FC236}">
                <a16:creationId xmlns:a16="http://schemas.microsoft.com/office/drawing/2014/main" id="{2EE5384D-70E7-424B-B895-FC0B3BB76DA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991600" y="4267200"/>
            <a:ext cx="1371600" cy="914400"/>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452</TotalTime>
  <Words>214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Open Sans</vt:lpstr>
      <vt:lpstr>Trebuchet MS</vt:lpstr>
      <vt:lpstr>Wingdings</vt:lpstr>
      <vt:lpstr>Wingdings 2</vt:lpstr>
      <vt:lpstr>Wingdings 3</vt:lpstr>
      <vt:lpstr>Apex</vt:lpstr>
      <vt:lpstr>774 Chatter Road Wakendaw :: Mount Pleasant, SC 29464 MLS# 19022558 :: $490,000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2019-08-26T20:14:59Z</dcterms:modified>
</cp:coreProperties>
</file>