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-10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png"/><Relationship Id="rId7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mason@theeverettgroup.net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hyperlink" Target="mailto:vel@theeverettgroup.net" TargetMode="Externa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>
                <a:ln w="1016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$7,500 PRICE REDUCTION!!!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2263" y="8537423"/>
            <a:ext cx="1143000" cy="1428750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15" y="9374732"/>
            <a:ext cx="1472184" cy="53126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2400" y="9753600"/>
            <a:ext cx="4495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8645604"/>
            <a:ext cx="2209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</a:rPr>
              <a:t>Vel </a:t>
            </a:r>
            <a:r>
              <a:rPr lang="en-US" sz="1800" b="1" dirty="0">
                <a:solidFill>
                  <a:srgbClr val="C00000"/>
                </a:solidFill>
              </a:rPr>
              <a:t>Thurber Everett</a:t>
            </a:r>
          </a:p>
          <a:p>
            <a:r>
              <a:rPr lang="en-US" sz="1200" dirty="0">
                <a:solidFill>
                  <a:srgbClr val="C00000"/>
                </a:solidFill>
              </a:rPr>
              <a:t>Broker/Owner </a:t>
            </a:r>
            <a:endParaRPr lang="en-US" sz="1200" dirty="0" smtClean="0">
              <a:solidFill>
                <a:srgbClr val="C00000"/>
              </a:solidFill>
            </a:endParaRPr>
          </a:p>
          <a:p>
            <a:r>
              <a:rPr lang="en-US" sz="1200" dirty="0" smtClean="0">
                <a:solidFill>
                  <a:srgbClr val="C00000"/>
                </a:solidFill>
              </a:rPr>
              <a:t>Mobile </a:t>
            </a:r>
            <a:r>
              <a:rPr lang="en-US" sz="1200" dirty="0">
                <a:solidFill>
                  <a:srgbClr val="C00000"/>
                </a:solidFill>
              </a:rPr>
              <a:t>- (843) 297-0459</a:t>
            </a:r>
          </a:p>
          <a:p>
            <a:r>
              <a:rPr lang="en-US" sz="1200" dirty="0">
                <a:solidFill>
                  <a:srgbClr val="C00000"/>
                </a:solidFill>
              </a:rPr>
              <a:t>Office - (843) 576-2713</a:t>
            </a: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hlinkClick r:id="rId4"/>
              </a:rPr>
              <a:t>vel@theeverettgroup.net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14" y="988017"/>
            <a:ext cx="3401568" cy="2280380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775 Sparrow Street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fr-FR" sz="24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Stiles</a:t>
            </a:r>
            <a:r>
              <a: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Point</a:t>
            </a:r>
          </a:p>
          <a:p>
            <a:pPr algn="r"/>
            <a:r>
              <a:rPr lang="fr-FR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Charleston</a:t>
            </a:r>
            <a:endParaRPr lang="fr-FR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16000872</a:t>
            </a:r>
          </a:p>
          <a:p>
            <a:pPr algn="r"/>
            <a:r>
              <a: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$367,500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15" y="8212498"/>
            <a:ext cx="1472184" cy="100698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15" y="5888026"/>
            <a:ext cx="1472184" cy="100698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15" y="3565331"/>
            <a:ext cx="1472184" cy="100414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15" y="4724721"/>
            <a:ext cx="1472184" cy="100805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372531"/>
            <a:ext cx="5881115" cy="4971369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chemeClr val="tx1"/>
                </a:solidFill>
              </a:rPr>
              <a:t>Welcome Home to James </a:t>
            </a:r>
            <a:r>
              <a:rPr lang="en-US" sz="1600" b="1" i="1" dirty="0" smtClean="0">
                <a:solidFill>
                  <a:schemeClr val="tx1"/>
                </a:solidFill>
              </a:rPr>
              <a:t>Island!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This </a:t>
            </a:r>
            <a:r>
              <a:rPr lang="en-US" sz="1400" dirty="0">
                <a:solidFill>
                  <a:schemeClr val="tx1"/>
                </a:solidFill>
              </a:rPr>
              <a:t>home is situated on .55 of an acre corner lot. This home offers a spacious family room with new carpet, a very spacious sunroom (not included in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) with new flooring perfect for entertaining.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kitchen offers new flooring, a new dishwasher, new sink, new granite counter tops and a beautiful backsplash, spacious dining room and formal living room with new carpet.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upstairs offers 3 spacious bedrooms with wood flooring. The converted garage has been used as the utility/laundry room. The seller will provide the buyer a 1 year home warranty.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Conveniently </a:t>
            </a:r>
            <a:r>
              <a:rPr lang="en-US" sz="1400" dirty="0">
                <a:solidFill>
                  <a:schemeClr val="tx1"/>
                </a:solidFill>
              </a:rPr>
              <a:t>located to downtown Charleston, Folly Beach, schools, shopping and more! Age,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, regime fee, HOA fee, schools, schools info, acreage and taxes are approx. Buyer to verify.</a:t>
            </a:r>
            <a:endParaRPr lang="en-US" sz="700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15" y="7050262"/>
            <a:ext cx="1472184" cy="100698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Rectangle 18"/>
          <p:cNvSpPr/>
          <p:nvPr/>
        </p:nvSpPr>
        <p:spPr>
          <a:xfrm>
            <a:off x="2362200" y="8645604"/>
            <a:ext cx="2286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 smtClean="0">
                <a:solidFill>
                  <a:srgbClr val="C00000"/>
                </a:solidFill>
              </a:rPr>
              <a:t>Mason Thurber</a:t>
            </a:r>
            <a:endParaRPr lang="en-US" sz="1800" b="1" dirty="0">
              <a:solidFill>
                <a:srgbClr val="C00000"/>
              </a:solidFill>
            </a:endParaRPr>
          </a:p>
          <a:p>
            <a:pPr algn="r"/>
            <a:r>
              <a:rPr lang="en-US" sz="1200" dirty="0" smtClean="0">
                <a:solidFill>
                  <a:srgbClr val="C00000"/>
                </a:solidFill>
              </a:rPr>
              <a:t>Realtor </a:t>
            </a:r>
          </a:p>
          <a:p>
            <a:pPr algn="r"/>
            <a:r>
              <a:rPr lang="en-US" sz="1200" dirty="0" smtClean="0">
                <a:solidFill>
                  <a:srgbClr val="C00000"/>
                </a:solidFill>
              </a:rPr>
              <a:t>Mobile </a:t>
            </a:r>
            <a:r>
              <a:rPr lang="en-US" sz="1200" dirty="0">
                <a:solidFill>
                  <a:srgbClr val="C00000"/>
                </a:solidFill>
              </a:rPr>
              <a:t>- (843) </a:t>
            </a:r>
            <a:r>
              <a:rPr lang="en-US" sz="1200" dirty="0" smtClean="0">
                <a:solidFill>
                  <a:srgbClr val="C00000"/>
                </a:solidFill>
              </a:rPr>
              <a:t>709-5109</a:t>
            </a:r>
            <a:endParaRPr lang="en-US" sz="1200" dirty="0">
              <a:solidFill>
                <a:srgbClr val="C00000"/>
              </a:solidFill>
            </a:endParaRPr>
          </a:p>
          <a:p>
            <a:pPr algn="r"/>
            <a:r>
              <a:rPr lang="en-US" sz="1200" dirty="0">
                <a:solidFill>
                  <a:srgbClr val="C00000"/>
                </a:solidFill>
              </a:rPr>
              <a:t>Office - (843) </a:t>
            </a:r>
            <a:r>
              <a:rPr lang="en-US" sz="1200" dirty="0" smtClean="0">
                <a:solidFill>
                  <a:srgbClr val="C00000"/>
                </a:solidFill>
              </a:rPr>
              <a:t>576-2699</a:t>
            </a:r>
            <a:endParaRPr lang="en-US" sz="1200" dirty="0">
              <a:solidFill>
                <a:srgbClr val="C00000"/>
              </a:solidFill>
            </a:endParaRPr>
          </a:p>
          <a:p>
            <a:pPr algn="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hlinkClick r:id="rId11"/>
              </a:rPr>
              <a:t>mason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hlinkClick r:id="rId11"/>
              </a:rPr>
              <a:t>@theeverettgroup.net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135</TotalTime>
  <Words>214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$7,500 PRICE REDUCTION!!!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25</cp:revision>
  <dcterms:created xsi:type="dcterms:W3CDTF">2006-08-16T00:00:00Z</dcterms:created>
  <dcterms:modified xsi:type="dcterms:W3CDTF">2016-02-05T18:10:30Z</dcterms:modified>
</cp:coreProperties>
</file>