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hyperlink" Target="mailto:dijohnsonsc@gmail.com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17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7.jpg"/><Relationship Id="rId5" Type="http://schemas.openxmlformats.org/officeDocument/2006/relationships/image" Target="../media/image2.jpg"/><Relationship Id="rId15" Type="http://schemas.microsoft.com/office/2007/relationships/hdphoto" Target="../media/hdphoto3.wdp"/><Relationship Id="rId10" Type="http://schemas.openxmlformats.org/officeDocument/2006/relationships/image" Target="../media/image6.jpg"/><Relationship Id="rId4" Type="http://schemas.openxmlformats.org/officeDocument/2006/relationships/hyperlink" Target="http://www.agentownedrealty.com/" TargetMode="Externa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488"/>
            <a:ext cx="4876800" cy="274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693" y="4253299"/>
            <a:ext cx="7779598" cy="3117440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ONE STORY LIVING!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All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NEW Carpet! All NEW paint! All ready for you! Right NOW! </a:t>
            </a:r>
            <a:endParaRPr lang="en-US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Cul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de sac beautifully landscaped lot! Four bedrooms, a living room with cozy gas fireplace &amp; large family room, laundry room &amp; NO STAIRS! Plenty of STORAGE. Welcome home front porch &amp; back patio too. Huge FENCED yard. Newer TRANE dual fuel ac/heat unit. TANKLESS hot water heater. The storage/workshop shed in the back can convey with the home. </a:t>
            </a:r>
            <a:endParaRPr lang="en-US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Home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is covered by a YEAR LONG WARRANTY Covers appliances and water heater an HVAC. Location: 3 miles to Boeing 1.5 to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Air Force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Base!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094" y="8888849"/>
            <a:ext cx="777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Georgia" panose="02040502050405020303" pitchFamily="18" charset="0"/>
              </a:rPr>
              <a:t>Di </a:t>
            </a:r>
            <a:r>
              <a:rPr lang="en-US" sz="1400" b="1" dirty="0" smtClean="0">
                <a:latin typeface="Georgia" panose="02040502050405020303" pitchFamily="18" charset="0"/>
              </a:rPr>
              <a:t>Johnson</a:t>
            </a:r>
          </a:p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/>
            </a:r>
            <a:br>
              <a:rPr lang="en-US" sz="1400" b="1" dirty="0" smtClean="0">
                <a:latin typeface="Georgia" panose="02040502050405020303" pitchFamily="18" charset="0"/>
              </a:rPr>
            </a:br>
            <a:r>
              <a:rPr lang="en-US" sz="1400" dirty="0" smtClean="0"/>
              <a:t>843-270-6448</a:t>
            </a:r>
          </a:p>
          <a:p>
            <a:pPr algn="ctr"/>
            <a:r>
              <a:rPr lang="en-US" sz="1400" dirty="0" smtClean="0">
                <a:latin typeface="Georgia" panose="02040502050405020303" pitchFamily="18" charset="0"/>
                <a:hlinkClick r:id="rId3"/>
              </a:rPr>
              <a:t>dijohnsonsc@gmail.com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 smtClean="0">
                <a:latin typeface="Georgia" panose="02040502050405020303" pitchFamily="18" charset="0"/>
                <a:hlinkClick r:id="rId4"/>
              </a:rPr>
              <a:t>www.agentownedrealty.com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endParaRPr lang="en-US" sz="14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9000510"/>
            <a:ext cx="737173" cy="9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65" y="8973847"/>
            <a:ext cx="1352870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5" y="9525000"/>
            <a:ext cx="18283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Georgia" panose="02040502050405020303" pitchFamily="18" charset="0"/>
              </a:rPr>
              <a:t>AgentOwned Premiere Group</a:t>
            </a:r>
          </a:p>
          <a:p>
            <a:pPr algn="ctr"/>
            <a:r>
              <a:rPr lang="en-US" sz="900" dirty="0">
                <a:latin typeface="Georgia" panose="02040502050405020303" pitchFamily="18" charset="0"/>
              </a:rPr>
              <a:t>100 Crowfield Blvd</a:t>
            </a:r>
          </a:p>
          <a:p>
            <a:pPr algn="ctr"/>
            <a:r>
              <a:rPr lang="en-US" sz="900" dirty="0">
                <a:latin typeface="Georgia" panose="02040502050405020303" pitchFamily="18" charset="0"/>
              </a:rPr>
              <a:t>Goose Creek, SC 29445</a:t>
            </a:r>
          </a:p>
        </p:txBody>
      </p:sp>
      <p:sp>
        <p:nvSpPr>
          <p:cNvPr id="5" name="Rectangle 4"/>
          <p:cNvSpPr/>
          <p:nvPr/>
        </p:nvSpPr>
        <p:spPr>
          <a:xfrm>
            <a:off x="-9094" y="16488"/>
            <a:ext cx="777240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7760 Brookdale Blvd</a:t>
            </a:r>
            <a:endParaRPr lang="en-US" sz="24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Brookdale</a:t>
            </a:r>
            <a:endParaRPr lang="en-US" sz="1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North Charleston</a:t>
            </a:r>
          </a:p>
          <a:p>
            <a:r>
              <a:rPr lang="en-US" sz="1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MLS# 15019413</a:t>
            </a:r>
          </a:p>
          <a:p>
            <a:r>
              <a:rPr lang="en-US" sz="1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$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179,000</a:t>
            </a:r>
            <a:endParaRPr lang="en-US" sz="18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endParaRPr lang="en-US" sz="12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4 Beds | 2 Baths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1,768 Square Feet</a:t>
            </a: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785" y="7396308"/>
            <a:ext cx="7433257" cy="1216152"/>
            <a:chOff x="179785" y="7543798"/>
            <a:chExt cx="7433257" cy="12161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506" y="7543798"/>
              <a:ext cx="1621536" cy="1216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85" y="7543798"/>
              <a:ext cx="1621536" cy="1216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025" y="7543798"/>
              <a:ext cx="1621536" cy="1216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265" y="7543798"/>
              <a:ext cx="1621536" cy="1216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175195" y="3037147"/>
            <a:ext cx="7442436" cy="1216153"/>
            <a:chOff x="175195" y="3664698"/>
            <a:chExt cx="7442436" cy="12161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96" y="3664699"/>
              <a:ext cx="1621536" cy="1216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797" y="3664699"/>
              <a:ext cx="1621536" cy="1216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95" y="3664698"/>
              <a:ext cx="1621536" cy="1216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097" y="3664699"/>
              <a:ext cx="1621534" cy="12161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</cp:lastModifiedBy>
  <cp:revision>22</cp:revision>
  <dcterms:created xsi:type="dcterms:W3CDTF">2006-08-16T00:00:00Z</dcterms:created>
  <dcterms:modified xsi:type="dcterms:W3CDTF">2015-09-30T16:06:54Z</dcterms:modified>
</cp:coreProperties>
</file>