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vimeo.com/782009464" TargetMode="External"/><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www.debbiecromer.com/</a:t>
            </a:r>
          </a:p>
        </p:txBody>
      </p:sp>
      <p:sp>
        <p:nvSpPr>
          <p:cNvPr id="3" name="Subtitle 2"/>
          <p:cNvSpPr>
            <a:spLocks noGrp="1"/>
          </p:cNvSpPr>
          <p:nvPr>
            <p:ph type="subTitle" idx="1"/>
          </p:nvPr>
        </p:nvSpPr>
        <p:spPr>
          <a:xfrm>
            <a:off x="228599" y="5403922"/>
            <a:ext cx="7772401" cy="3282878"/>
          </a:xfrm>
        </p:spPr>
        <p:txBody>
          <a:bodyPr anchor="ctr">
            <a:noAutofit/>
          </a:bodyPr>
          <a:lstStyle/>
          <a:p>
            <a:r>
              <a:rPr lang="en-US" sz="1400" dirty="0">
                <a:latin typeface="Century Gothic" panose="020B0502020202020204" pitchFamily="34" charset="0"/>
              </a:rPr>
              <a:t>Ask about the buy down and/or closing cost opportunity! Live the maintenance free lifestyle in this stunning end unit townhome features an open floor plan, beautifully appointed kitchen, relaxing screen porch, private fenced yard and a 1 car garage. Beautiful laminate flooring is seen throughout the main floor. Large gourmet kitchen with lots of 42 in white shaker cabinets, upgraded appliances, single bowl sink and Blanco Maple quartz countertops flows into the living and dining areas complete the downstairs living space. The main bedroom with </a:t>
            </a:r>
            <a:r>
              <a:rPr lang="en-US" sz="1400" dirty="0" err="1">
                <a:latin typeface="Century Gothic" panose="020B0502020202020204" pitchFamily="34" charset="0"/>
              </a:rPr>
              <a:t>en</a:t>
            </a:r>
            <a:r>
              <a:rPr lang="en-US" sz="1400" dirty="0">
                <a:latin typeface="Century Gothic" panose="020B0502020202020204" pitchFamily="34" charset="0"/>
              </a:rPr>
              <a:t> suite bath is upstairs. Two secondary bedrooms, a full hall bath and laundry room complete the upstairs. The Park at Rivers Edge is a gated community with many amenities available to the residents. Centrally located near Bosch, Boeing, Charleston Air Force Base, Trident Tech as well as many dining and shopping options.</a:t>
            </a:r>
          </a:p>
          <a:p>
            <a:endParaRPr lang="en-US" sz="1400" dirty="0">
              <a:latin typeface="Century Gothic" panose="020B0502020202020204" pitchFamily="34" charset="0"/>
            </a:endParaRPr>
          </a:p>
          <a:p>
            <a:r>
              <a:rPr lang="en-US" sz="1400" dirty="0">
                <a:latin typeface="Century Gothic" panose="020B0502020202020204" pitchFamily="34" charset="0"/>
              </a:rPr>
              <a:t>Video tour: </a:t>
            </a:r>
            <a:r>
              <a:rPr lang="en-US" sz="1400" dirty="0">
                <a:latin typeface="Century Gothic" panose="020B0502020202020204" pitchFamily="34" charset="0"/>
                <a:hlinkClick r:id="rId2"/>
              </a:rPr>
              <a:t>https://vimeo.com</a:t>
            </a:r>
            <a:r>
              <a:rPr lang="en-US" sz="1400">
                <a:latin typeface="Century Gothic" panose="020B0502020202020204" pitchFamily="34" charset="0"/>
                <a:hlinkClick r:id="rId2"/>
              </a:rPr>
              <a:t>/782009464</a:t>
            </a:r>
            <a:r>
              <a:rPr lang="en-US" sz="1400">
                <a:latin typeface="Century Gothic" panose="020B0502020202020204" pitchFamily="34" charset="0"/>
              </a:rPr>
              <a:t> </a:t>
            </a:r>
            <a:endParaRPr lang="en-US" sz="1400" dirty="0">
              <a:latin typeface="Century Gothic" panose="020B0502020202020204" pitchFamily="34" charset="0"/>
            </a:endParaRP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7760 Montview Road</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North Charleston, SC 29418 | The Park at Rivers Edge | MLS# 22030819 | $358,500</a:t>
            </a:r>
          </a:p>
        </p:txBody>
      </p:sp>
      <p:sp>
        <p:nvSpPr>
          <p:cNvPr id="13" name="Rectangle 12"/>
          <p:cNvSpPr/>
          <p:nvPr/>
        </p:nvSpPr>
        <p:spPr>
          <a:xfrm>
            <a:off x="1111509" y="41049"/>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Open House Sunday</a:t>
            </a:r>
            <a:br>
              <a:rPr lang="en-US" sz="3000" dirty="0">
                <a:solidFill>
                  <a:srgbClr val="C00000"/>
                </a:solidFill>
                <a:latin typeface="Gabriola" panose="04040605051002020D02" pitchFamily="82" charset="0"/>
                <a:ea typeface="Adobe Fan Heiti Std B" panose="020B0700000000000000" pitchFamily="34" charset="-128"/>
              </a:rPr>
            </a:br>
            <a:r>
              <a:rPr lang="en-US" sz="3000" dirty="0">
                <a:solidFill>
                  <a:srgbClr val="C00000"/>
                </a:solidFill>
                <a:latin typeface="Gabriola" panose="04040605051002020D02" pitchFamily="82" charset="0"/>
                <a:ea typeface="Adobe Fan Heiti Std B" panose="020B0700000000000000" pitchFamily="34" charset="-128"/>
              </a:rPr>
              <a:t>January 29</a:t>
            </a:r>
            <a:r>
              <a:rPr lang="en-US" sz="3000" baseline="30000" dirty="0">
                <a:solidFill>
                  <a:srgbClr val="C00000"/>
                </a:solidFill>
                <a:latin typeface="Gabriola" panose="04040605051002020D02" pitchFamily="82" charset="0"/>
                <a:ea typeface="Adobe Fan Heiti Std B" panose="020B0700000000000000" pitchFamily="34" charset="-128"/>
              </a:rPr>
              <a:t>th</a:t>
            </a:r>
            <a:r>
              <a:rPr lang="en-US" sz="3000" dirty="0">
                <a:solidFill>
                  <a:srgbClr val="C00000"/>
                </a:solidFill>
                <a:latin typeface="Gabriola" panose="04040605051002020D02" pitchFamily="82" charset="0"/>
                <a:ea typeface="Adobe Fan Heiti Std B" panose="020B0700000000000000" pitchFamily="34" charset="-128"/>
              </a:rPr>
              <a:t> 1:00 - 3:00</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49179" y="92626"/>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a:extLst>
              <a:ext uri="{28A0092B-C50C-407E-A947-70E740481C1C}">
                <a14:useLocalDpi xmlns:a14="http://schemas.microsoft.com/office/drawing/2010/main" val="0"/>
              </a:ext>
            </a:extLst>
          </a:blip>
          <a:srcRect/>
          <a:stretch/>
        </p:blipFill>
        <p:spPr>
          <a:xfrm>
            <a:off x="3442093" y="4498467"/>
            <a:ext cx="1351128" cy="905256"/>
          </a:xfrm>
          <a:prstGeom prst="rect">
            <a:avLst/>
          </a:prstGeom>
          <a:ln>
            <a:noFill/>
          </a:ln>
          <a:effectLst/>
        </p:spPr>
      </p:pic>
      <p:pic>
        <p:nvPicPr>
          <p:cNvPr id="23" name="Picture 22"/>
          <p:cNvPicPr>
            <a:picLocks/>
          </p:cNvPicPr>
          <p:nvPr/>
        </p:nvPicPr>
        <p:blipFill>
          <a:blip r:embed="rId5">
            <a:extLst>
              <a:ext uri="{28A0092B-C50C-407E-A947-70E740481C1C}">
                <a14:useLocalDpi xmlns:a14="http://schemas.microsoft.com/office/drawing/2010/main" val="0"/>
              </a:ext>
            </a:extLst>
          </a:blip>
          <a:srcRect/>
          <a:stretch/>
        </p:blipFill>
        <p:spPr>
          <a:xfrm>
            <a:off x="5036343" y="4502629"/>
            <a:ext cx="1365885" cy="896931"/>
          </a:xfrm>
          <a:prstGeom prst="rect">
            <a:avLst/>
          </a:prstGeom>
          <a:ln>
            <a:noFill/>
          </a:ln>
          <a:effectLst/>
        </p:spPr>
      </p:pic>
      <p:pic>
        <p:nvPicPr>
          <p:cNvPr id="25" name="Picture 24"/>
          <p:cNvPicPr>
            <a:picLocks/>
          </p:cNvPicPr>
          <p:nvPr/>
        </p:nvPicPr>
        <p:blipFill>
          <a:blip r:embed="rId6">
            <a:extLst>
              <a:ext uri="{28A0092B-C50C-407E-A947-70E740481C1C}">
                <a14:useLocalDpi xmlns:a14="http://schemas.microsoft.com/office/drawing/2010/main" val="0"/>
              </a:ext>
            </a:extLst>
          </a:blip>
          <a:srcRect/>
          <a:stretch/>
        </p:blipFill>
        <p:spPr>
          <a:xfrm>
            <a:off x="238219" y="8686800"/>
            <a:ext cx="1352359" cy="910589"/>
          </a:xfrm>
          <a:prstGeom prst="rect">
            <a:avLst/>
          </a:prstGeom>
          <a:ln>
            <a:noFill/>
          </a:ln>
          <a:effectLst/>
        </p:spPr>
      </p:pic>
      <p:pic>
        <p:nvPicPr>
          <p:cNvPr id="32" name="Picture 31"/>
          <p:cNvPicPr>
            <a:picLocks/>
          </p:cNvPicPr>
          <p:nvPr/>
        </p:nvPicPr>
        <p:blipFill>
          <a:blip r:embed="rId7">
            <a:extLst>
              <a:ext uri="{28A0092B-C50C-407E-A947-70E740481C1C}">
                <a14:useLocalDpi xmlns:a14="http://schemas.microsoft.com/office/drawing/2010/main" val="0"/>
              </a:ext>
            </a:extLst>
          </a:blip>
          <a:srcRect/>
          <a:stretch/>
        </p:blipFill>
        <p:spPr>
          <a:xfrm>
            <a:off x="6632830" y="4500730"/>
            <a:ext cx="1364742" cy="900729"/>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1846575" y="4502562"/>
            <a:ext cx="1338904" cy="897066"/>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5035458" y="8689086"/>
            <a:ext cx="1366770" cy="909828"/>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632830" y="8693645"/>
            <a:ext cx="1364742" cy="894431"/>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234854" y="4495800"/>
            <a:ext cx="1359089"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438620" y="8686800"/>
            <a:ext cx="1354601" cy="910589"/>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1835055" y="8689065"/>
            <a:ext cx="1359088" cy="906059"/>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rcRect t="346" b="346"/>
          <a:stretch/>
        </p:blipFill>
        <p:spPr>
          <a:xfrm>
            <a:off x="228600" y="1803887"/>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6">
            <a:extLst>
              <a:ext uri="{28A0092B-C50C-407E-A947-70E740481C1C}">
                <a14:useLocalDpi xmlns:a14="http://schemas.microsoft.com/office/drawing/2010/main" val="0"/>
              </a:ext>
            </a:extLst>
          </a:blip>
          <a:srcRect l="78" r="78"/>
          <a:stretch/>
        </p:blipFill>
        <p:spPr>
          <a:xfrm>
            <a:off x="4343400" y="1803887"/>
            <a:ext cx="3657601" cy="244221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239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2023-01-26T17:10:08Z</dcterms:modified>
</cp:coreProperties>
</file>