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8" autoAdjust="0"/>
    <p:restoredTop sz="94660"/>
  </p:normalViewPr>
  <p:slideViewPr>
    <p:cSldViewPr>
      <p:cViewPr>
        <p:scale>
          <a:sx n="150" d="100"/>
          <a:sy n="150" d="100"/>
        </p:scale>
        <p:origin x="458" y="15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39365" indent="0" algn="ctr">
              <a:buNone/>
              <a:defRPr>
                <a:solidFill>
                  <a:schemeClr val="tx1">
                    <a:tint val="75000"/>
                  </a:schemeClr>
                </a:solidFill>
              </a:defRPr>
            </a:lvl2pPr>
            <a:lvl3pPr marL="1078731" indent="0" algn="ctr">
              <a:buNone/>
              <a:defRPr>
                <a:solidFill>
                  <a:schemeClr val="tx1">
                    <a:tint val="75000"/>
                  </a:schemeClr>
                </a:solidFill>
              </a:defRPr>
            </a:lvl3pPr>
            <a:lvl4pPr marL="1618097" indent="0" algn="ctr">
              <a:buNone/>
              <a:defRPr>
                <a:solidFill>
                  <a:schemeClr val="tx1">
                    <a:tint val="75000"/>
                  </a:schemeClr>
                </a:solidFill>
              </a:defRPr>
            </a:lvl4pPr>
            <a:lvl5pPr marL="2157463" indent="0" algn="ctr">
              <a:buNone/>
              <a:defRPr>
                <a:solidFill>
                  <a:schemeClr val="tx1">
                    <a:tint val="75000"/>
                  </a:schemeClr>
                </a:solidFill>
              </a:defRPr>
            </a:lvl5pPr>
            <a:lvl6pPr marL="2696828" indent="0" algn="ctr">
              <a:buNone/>
              <a:defRPr>
                <a:solidFill>
                  <a:schemeClr val="tx1">
                    <a:tint val="75000"/>
                  </a:schemeClr>
                </a:solidFill>
              </a:defRPr>
            </a:lvl6pPr>
            <a:lvl7pPr marL="3236194" indent="0" algn="ctr">
              <a:buNone/>
              <a:defRPr>
                <a:solidFill>
                  <a:schemeClr val="tx1">
                    <a:tint val="75000"/>
                  </a:schemeClr>
                </a:solidFill>
              </a:defRPr>
            </a:lvl7pPr>
            <a:lvl8pPr marL="3775560" indent="0" algn="ctr">
              <a:buNone/>
              <a:defRPr>
                <a:solidFill>
                  <a:schemeClr val="tx1">
                    <a:tint val="75000"/>
                  </a:schemeClr>
                </a:solidFill>
              </a:defRPr>
            </a:lvl8pPr>
            <a:lvl9pPr marL="43149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765"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329">
                <a:solidFill>
                  <a:schemeClr val="tx1">
                    <a:tint val="75000"/>
                  </a:schemeClr>
                </a:solidFill>
              </a:defRPr>
            </a:lvl1pPr>
            <a:lvl2pPr marL="539365" indent="0">
              <a:buNone/>
              <a:defRPr sz="2118">
                <a:solidFill>
                  <a:schemeClr val="tx1">
                    <a:tint val="75000"/>
                  </a:schemeClr>
                </a:solidFill>
              </a:defRPr>
            </a:lvl2pPr>
            <a:lvl3pPr marL="1078731" indent="0">
              <a:buNone/>
              <a:defRPr sz="1906">
                <a:solidFill>
                  <a:schemeClr val="tx1">
                    <a:tint val="75000"/>
                  </a:schemeClr>
                </a:solidFill>
              </a:defRPr>
            </a:lvl3pPr>
            <a:lvl4pPr marL="1618097" indent="0">
              <a:buNone/>
              <a:defRPr sz="1694">
                <a:solidFill>
                  <a:schemeClr val="tx1">
                    <a:tint val="75000"/>
                  </a:schemeClr>
                </a:solidFill>
              </a:defRPr>
            </a:lvl4pPr>
            <a:lvl5pPr marL="2157463" indent="0">
              <a:buNone/>
              <a:defRPr sz="1694">
                <a:solidFill>
                  <a:schemeClr val="tx1">
                    <a:tint val="75000"/>
                  </a:schemeClr>
                </a:solidFill>
              </a:defRPr>
            </a:lvl5pPr>
            <a:lvl6pPr marL="2696828" indent="0">
              <a:buNone/>
              <a:defRPr sz="1694">
                <a:solidFill>
                  <a:schemeClr val="tx1">
                    <a:tint val="75000"/>
                  </a:schemeClr>
                </a:solidFill>
              </a:defRPr>
            </a:lvl6pPr>
            <a:lvl7pPr marL="3236194" indent="0">
              <a:buNone/>
              <a:defRPr sz="1694">
                <a:solidFill>
                  <a:schemeClr val="tx1">
                    <a:tint val="75000"/>
                  </a:schemeClr>
                </a:solidFill>
              </a:defRPr>
            </a:lvl7pPr>
            <a:lvl8pPr marL="3775560" indent="0">
              <a:buNone/>
              <a:defRPr sz="1694">
                <a:solidFill>
                  <a:schemeClr val="tx1">
                    <a:tint val="75000"/>
                  </a:schemeClr>
                </a:solidFill>
              </a:defRPr>
            </a:lvl8pPr>
            <a:lvl9pPr marL="4314926" indent="0">
              <a:buNone/>
              <a:defRPr sz="16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329"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812"/>
            </a:lvl1pPr>
            <a:lvl2pPr>
              <a:defRPr sz="3282"/>
            </a:lvl2pPr>
            <a:lvl3pPr>
              <a:defRPr sz="2859"/>
            </a:lvl3pPr>
            <a:lvl4pPr>
              <a:defRPr sz="2329"/>
            </a:lvl4pPr>
            <a:lvl5pPr>
              <a:defRPr sz="2329"/>
            </a:lvl5pPr>
            <a:lvl6pPr>
              <a:defRPr sz="2329"/>
            </a:lvl6pPr>
            <a:lvl7pPr>
              <a:defRPr sz="2329"/>
            </a:lvl7pPr>
            <a:lvl8pPr>
              <a:defRPr sz="2329"/>
            </a:lvl8pPr>
            <a:lvl9pPr>
              <a:defRPr sz="23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329"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812"/>
            </a:lvl1pPr>
            <a:lvl2pPr marL="539365" indent="0">
              <a:buNone/>
              <a:defRPr sz="3282"/>
            </a:lvl2pPr>
            <a:lvl3pPr marL="1078731" indent="0">
              <a:buNone/>
              <a:defRPr sz="2859"/>
            </a:lvl3pPr>
            <a:lvl4pPr marL="1618097" indent="0">
              <a:buNone/>
              <a:defRPr sz="2329"/>
            </a:lvl4pPr>
            <a:lvl5pPr marL="2157463" indent="0">
              <a:buNone/>
              <a:defRPr sz="2329"/>
            </a:lvl5pPr>
            <a:lvl6pPr marL="2696828" indent="0">
              <a:buNone/>
              <a:defRPr sz="2329"/>
            </a:lvl6pPr>
            <a:lvl7pPr marL="3236194" indent="0">
              <a:buNone/>
              <a:defRPr sz="2329"/>
            </a:lvl7pPr>
            <a:lvl8pPr marL="3775560" indent="0">
              <a:buNone/>
              <a:defRPr sz="2329"/>
            </a:lvl8pPr>
            <a:lvl9pPr marL="4314926" indent="0">
              <a:buNone/>
              <a:defRPr sz="2329"/>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76">
                <a:solidFill>
                  <a:schemeClr val="tx1">
                    <a:tint val="75000"/>
                  </a:schemeClr>
                </a:solidFill>
              </a:defRPr>
            </a:lvl1pPr>
          </a:lstStyle>
          <a:p>
            <a:fld id="{1D8BD707-D9CF-40AE-B4C6-C98DA3205C09}" type="datetimeFigureOut">
              <a:rPr lang="en-US" smtClean="0"/>
              <a:pPr/>
              <a:t>7/28/2023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7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76">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8731" rtl="0" eaLnBrk="1" latinLnBrk="0" hangingPunct="1">
        <a:spcBef>
          <a:spcPct val="0"/>
        </a:spcBef>
        <a:buNone/>
        <a:defRPr sz="5188" kern="1200">
          <a:solidFill>
            <a:schemeClr val="tx1"/>
          </a:solidFill>
          <a:latin typeface="+mj-lt"/>
          <a:ea typeface="+mj-ea"/>
          <a:cs typeface="+mj-cs"/>
        </a:defRPr>
      </a:lvl1pPr>
    </p:titleStyle>
    <p:bodyStyle>
      <a:lvl1pPr marL="404524" indent="-404524" algn="l" defTabSz="1078731" rtl="0" eaLnBrk="1" latinLnBrk="0" hangingPunct="1">
        <a:spcBef>
          <a:spcPct val="20000"/>
        </a:spcBef>
        <a:buFont typeface="Arial" pitchFamily="34" charset="0"/>
        <a:buChar char="•"/>
        <a:defRPr sz="3812" kern="1200">
          <a:solidFill>
            <a:schemeClr val="tx1"/>
          </a:solidFill>
          <a:latin typeface="+mn-lt"/>
          <a:ea typeface="+mn-ea"/>
          <a:cs typeface="+mn-cs"/>
        </a:defRPr>
      </a:lvl1pPr>
      <a:lvl2pPr marL="876469" indent="-337104" algn="l" defTabSz="1078731" rtl="0" eaLnBrk="1" latinLnBrk="0" hangingPunct="1">
        <a:spcBef>
          <a:spcPct val="20000"/>
        </a:spcBef>
        <a:buFont typeface="Arial" pitchFamily="34" charset="0"/>
        <a:buChar char="–"/>
        <a:defRPr sz="3282" kern="1200">
          <a:solidFill>
            <a:schemeClr val="tx1"/>
          </a:solidFill>
          <a:latin typeface="+mn-lt"/>
          <a:ea typeface="+mn-ea"/>
          <a:cs typeface="+mn-cs"/>
        </a:defRPr>
      </a:lvl2pPr>
      <a:lvl3pPr marL="1348415" indent="-269683" algn="l" defTabSz="1078731" rtl="0" eaLnBrk="1" latinLnBrk="0" hangingPunct="1">
        <a:spcBef>
          <a:spcPct val="20000"/>
        </a:spcBef>
        <a:buFont typeface="Arial" pitchFamily="34" charset="0"/>
        <a:buChar char="•"/>
        <a:defRPr sz="2859" kern="1200">
          <a:solidFill>
            <a:schemeClr val="tx1"/>
          </a:solidFill>
          <a:latin typeface="+mn-lt"/>
          <a:ea typeface="+mn-ea"/>
          <a:cs typeface="+mn-cs"/>
        </a:defRPr>
      </a:lvl3pPr>
      <a:lvl4pPr marL="1887780"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4pPr>
      <a:lvl5pPr marL="2427145"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5pPr>
      <a:lvl6pPr marL="2966511"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6pPr>
      <a:lvl7pPr marL="3505877"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7pPr>
      <a:lvl8pPr marL="4045243"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8pPr>
      <a:lvl9pPr marL="4584608"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9pPr>
    </p:bodyStyle>
    <p:otherStyle>
      <a:defPPr>
        <a:defRPr lang="en-US"/>
      </a:defPPr>
      <a:lvl1pPr marL="0" algn="l" defTabSz="1078731" rtl="0" eaLnBrk="1" latinLnBrk="0" hangingPunct="1">
        <a:defRPr sz="2118" kern="1200">
          <a:solidFill>
            <a:schemeClr val="tx1"/>
          </a:solidFill>
          <a:latin typeface="+mn-lt"/>
          <a:ea typeface="+mn-ea"/>
          <a:cs typeface="+mn-cs"/>
        </a:defRPr>
      </a:lvl1pPr>
      <a:lvl2pPr marL="539365" algn="l" defTabSz="1078731" rtl="0" eaLnBrk="1" latinLnBrk="0" hangingPunct="1">
        <a:defRPr sz="2118" kern="1200">
          <a:solidFill>
            <a:schemeClr val="tx1"/>
          </a:solidFill>
          <a:latin typeface="+mn-lt"/>
          <a:ea typeface="+mn-ea"/>
          <a:cs typeface="+mn-cs"/>
        </a:defRPr>
      </a:lvl2pPr>
      <a:lvl3pPr marL="1078731" algn="l" defTabSz="1078731" rtl="0" eaLnBrk="1" latinLnBrk="0" hangingPunct="1">
        <a:defRPr sz="2118" kern="1200">
          <a:solidFill>
            <a:schemeClr val="tx1"/>
          </a:solidFill>
          <a:latin typeface="+mn-lt"/>
          <a:ea typeface="+mn-ea"/>
          <a:cs typeface="+mn-cs"/>
        </a:defRPr>
      </a:lvl3pPr>
      <a:lvl4pPr marL="1618097" algn="l" defTabSz="1078731" rtl="0" eaLnBrk="1" latinLnBrk="0" hangingPunct="1">
        <a:defRPr sz="2118" kern="1200">
          <a:solidFill>
            <a:schemeClr val="tx1"/>
          </a:solidFill>
          <a:latin typeface="+mn-lt"/>
          <a:ea typeface="+mn-ea"/>
          <a:cs typeface="+mn-cs"/>
        </a:defRPr>
      </a:lvl4pPr>
      <a:lvl5pPr marL="2157463" algn="l" defTabSz="1078731" rtl="0" eaLnBrk="1" latinLnBrk="0" hangingPunct="1">
        <a:defRPr sz="2118" kern="1200">
          <a:solidFill>
            <a:schemeClr val="tx1"/>
          </a:solidFill>
          <a:latin typeface="+mn-lt"/>
          <a:ea typeface="+mn-ea"/>
          <a:cs typeface="+mn-cs"/>
        </a:defRPr>
      </a:lvl5pPr>
      <a:lvl6pPr marL="2696828" algn="l" defTabSz="1078731" rtl="0" eaLnBrk="1" latinLnBrk="0" hangingPunct="1">
        <a:defRPr sz="2118" kern="1200">
          <a:solidFill>
            <a:schemeClr val="tx1"/>
          </a:solidFill>
          <a:latin typeface="+mn-lt"/>
          <a:ea typeface="+mn-ea"/>
          <a:cs typeface="+mn-cs"/>
        </a:defRPr>
      </a:lvl6pPr>
      <a:lvl7pPr marL="3236194" algn="l" defTabSz="1078731" rtl="0" eaLnBrk="1" latinLnBrk="0" hangingPunct="1">
        <a:defRPr sz="2118" kern="1200">
          <a:solidFill>
            <a:schemeClr val="tx1"/>
          </a:solidFill>
          <a:latin typeface="+mn-lt"/>
          <a:ea typeface="+mn-ea"/>
          <a:cs typeface="+mn-cs"/>
        </a:defRPr>
      </a:lvl7pPr>
      <a:lvl8pPr marL="3775560" algn="l" defTabSz="1078731" rtl="0" eaLnBrk="1" latinLnBrk="0" hangingPunct="1">
        <a:defRPr sz="2118" kern="1200">
          <a:solidFill>
            <a:schemeClr val="tx1"/>
          </a:solidFill>
          <a:latin typeface="+mn-lt"/>
          <a:ea typeface="+mn-ea"/>
          <a:cs typeface="+mn-cs"/>
        </a:defRPr>
      </a:lvl8pPr>
      <a:lvl9pPr marL="4314926" algn="l" defTabSz="1078731"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4775" b="4775"/>
          <a:stretch/>
        </p:blipFill>
        <p:spPr>
          <a:xfrm>
            <a:off x="1" y="1"/>
            <a:ext cx="8229598" cy="4959206"/>
          </a:xfrm>
          <a:prstGeom prst="rect">
            <a:avLst/>
          </a:prstGeom>
        </p:spPr>
      </p:pic>
      <p:sp>
        <p:nvSpPr>
          <p:cNvPr id="5" name="Rectangle 4"/>
          <p:cNvSpPr/>
          <p:nvPr/>
        </p:nvSpPr>
        <p:spPr>
          <a:xfrm>
            <a:off x="1011018" y="53523"/>
            <a:ext cx="3103781" cy="860877"/>
          </a:xfrm>
          <a:prstGeom prst="rect">
            <a:avLst/>
          </a:prstGeom>
        </p:spPr>
        <p:txBody>
          <a:bodyPr wrap="square" anchor="ctr">
            <a:spAutoFit/>
          </a:bodyPr>
          <a:lstStyle/>
          <a:p>
            <a:r>
              <a:rPr lang="en-US" sz="1694"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Joe </a:t>
            </a:r>
            <a:r>
              <a:rPr lang="en-US" sz="1694" b="1" dirty="0" err="1">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Stalvey</a:t>
            </a:r>
            <a:endParaRPr lang="en-US" sz="1694"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en-US" sz="11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843-460-2850</a:t>
            </a:r>
          </a:p>
          <a:p>
            <a:r>
              <a:rPr lang="en-US" sz="11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jstalvey@century21properties.com</a:t>
            </a:r>
          </a:p>
          <a:p>
            <a:r>
              <a:rPr lang="en-US" sz="11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joestalveyrealtor.com</a:t>
            </a:r>
          </a:p>
        </p:txBody>
      </p:sp>
      <p:sp>
        <p:nvSpPr>
          <p:cNvPr id="2" name="Rectangle 1"/>
          <p:cNvSpPr/>
          <p:nvPr/>
        </p:nvSpPr>
        <p:spPr>
          <a:xfrm>
            <a:off x="1" y="3991019"/>
            <a:ext cx="8229601" cy="968188"/>
          </a:xfrm>
          <a:prstGeom prst="rect">
            <a:avLst/>
          </a:prstGeom>
          <a:gradFill>
            <a:gsLst>
              <a:gs pos="0">
                <a:schemeClr val="bg1">
                  <a:alpha val="0"/>
                </a:schemeClr>
              </a:gs>
              <a:gs pos="50000">
                <a:schemeClr val="bg1">
                  <a:alpha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3" name="Subtitle 2"/>
          <p:cNvSpPr>
            <a:spLocks noGrp="1"/>
          </p:cNvSpPr>
          <p:nvPr>
            <p:ph type="subTitle" idx="1"/>
          </p:nvPr>
        </p:nvSpPr>
        <p:spPr>
          <a:xfrm>
            <a:off x="0" y="6072489"/>
            <a:ext cx="8229600" cy="2582172"/>
          </a:xfrm>
        </p:spPr>
        <p:txBody>
          <a:bodyPr anchor="ctr">
            <a:noAutofit/>
          </a:bodyPr>
          <a:lstStyle/>
          <a:p>
            <a:r>
              <a:rPr lang="en-US" sz="1600" dirty="0">
                <a:latin typeface="Century Gothic" panose="020B0502020202020204" pitchFamily="34" charset="0"/>
              </a:rPr>
              <a:t>Welcome to this higher ground vacant lot located within the secluded gated community of Jenkins Point Plantation. Septic Permit (see Documents) in hand. Edisto Beach is a short few minutes' drive, with its restaurants and shopping. Plus, you can enter the beach at any one of the 37-beach accesses for relaxation, swimming, sunning and fishing. After a day at the beach, return to the quietness of Jenkins Point Plantation. This property is within 10 minutes (+/-) of three public boat landings. This lot is ready for you to build and call Edisto your home. There are only 31 lots in this community. All information believed to be true and accurate. Buyer / Buyer Agent to verify as deemed necessary. BACK ON MARKET DUE TO BUYERS HAD A FAMILY ISSUE.</a:t>
            </a:r>
            <a:endParaRPr lang="en-US" sz="1600" dirty="0">
              <a:solidFill>
                <a:schemeClr val="accent1"/>
              </a:solidFill>
              <a:latin typeface="Century Gothic" panose="020B0502020202020204" pitchFamily="34" charset="0"/>
            </a:endParaRPr>
          </a:p>
        </p:txBody>
      </p:sp>
      <p:sp>
        <p:nvSpPr>
          <p:cNvPr id="6" name="Rectangle 5"/>
          <p:cNvSpPr/>
          <p:nvPr/>
        </p:nvSpPr>
        <p:spPr>
          <a:xfrm>
            <a:off x="8633012" y="159837"/>
            <a:ext cx="1801906" cy="622326"/>
          </a:xfrm>
          <a:prstGeom prst="rect">
            <a:avLst/>
          </a:prstGeom>
          <a:solidFill>
            <a:srgbClr val="BEAF87">
              <a:alpha val="5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7" name="Rectangle 6"/>
          <p:cNvSpPr/>
          <p:nvPr/>
        </p:nvSpPr>
        <p:spPr>
          <a:xfrm>
            <a:off x="0" y="4312918"/>
            <a:ext cx="8229600" cy="646331"/>
          </a:xfrm>
          <a:prstGeom prst="rect">
            <a:avLst/>
          </a:prstGeom>
          <a:noFill/>
          <a:ln>
            <a:noFill/>
          </a:ln>
        </p:spPr>
        <p:txBody>
          <a:bodyPr wrap="square" anchor="ctr">
            <a:spAutoFit/>
          </a:bodyPr>
          <a:lstStyle/>
          <a:p>
            <a:pPr algn="ctr"/>
            <a:r>
              <a:rPr lang="en-US" sz="1906" b="1" dirty="0">
                <a:latin typeface="Century Gothic" panose="020B0502020202020204" pitchFamily="34" charset="0"/>
              </a:rPr>
              <a:t>7779 Chaplin Garden Lane</a:t>
            </a:r>
          </a:p>
          <a:p>
            <a:pPr algn="ctr"/>
            <a:r>
              <a:rPr lang="en-US" sz="1694" dirty="0">
                <a:latin typeface="Century Gothic" panose="020B0502020202020204" pitchFamily="34" charset="0"/>
              </a:rPr>
              <a:t>Jenkins Point Plantation | Edisto Island, SC 29438 | MLS# 23003081 | $74,500</a:t>
            </a:r>
          </a:p>
        </p:txBody>
      </p:sp>
      <p:sp>
        <p:nvSpPr>
          <p:cNvPr id="13" name="Rectangle 12"/>
          <p:cNvSpPr/>
          <p:nvPr/>
        </p:nvSpPr>
        <p:spPr>
          <a:xfrm>
            <a:off x="3797300" y="10025"/>
            <a:ext cx="4419600" cy="1446550"/>
          </a:xfrm>
          <a:prstGeom prst="rect">
            <a:avLst/>
          </a:prstGeom>
        </p:spPr>
        <p:txBody>
          <a:bodyPr wrap="square">
            <a:spAutoFit/>
          </a:bodyPr>
          <a:lstStyle/>
          <a:p>
            <a:pPr algn="r"/>
            <a:r>
              <a:rPr lang="en-US" sz="4400" b="1" dirty="0">
                <a:solidFill>
                  <a:schemeClr val="bg1"/>
                </a:solidFill>
                <a:effectLst>
                  <a:outerShdw blurRad="38100" dist="38100" dir="2700000" algn="tl">
                    <a:srgbClr val="000000">
                      <a:alpha val="43137"/>
                    </a:srgbClr>
                  </a:outerShdw>
                </a:effectLst>
                <a:latin typeface="Lush Script" panose="02000504060000020002" pitchFamily="50" charset="0"/>
                <a:ea typeface="Adobe Fan Heiti Std B" panose="020B0700000000000000" pitchFamily="34" charset="-128"/>
              </a:rPr>
              <a:t>Build Your Dream Home</a:t>
            </a:r>
          </a:p>
          <a:p>
            <a:pPr algn="r"/>
            <a:r>
              <a:rPr lang="en-US" sz="4400" b="1" dirty="0">
                <a:solidFill>
                  <a:schemeClr val="bg1"/>
                </a:solidFill>
                <a:effectLst>
                  <a:outerShdw blurRad="38100" dist="38100" dir="2700000" algn="tl">
                    <a:srgbClr val="000000">
                      <a:alpha val="43137"/>
                    </a:srgbClr>
                  </a:outerShdw>
                </a:effectLst>
                <a:latin typeface="Lush Script" panose="02000504060000020002" pitchFamily="50" charset="0"/>
                <a:ea typeface="Adobe Fan Heiti Std B" panose="020B0700000000000000" pitchFamily="34" charset="-128"/>
              </a:rPr>
              <a:t>on Edisto Island</a:t>
            </a: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790"/>
          <a:stretch/>
        </p:blipFill>
        <p:spPr bwMode="auto">
          <a:xfrm>
            <a:off x="76199" y="53522"/>
            <a:ext cx="934815" cy="850183"/>
          </a:xfrm>
          <a:prstGeom prst="rect">
            <a:avLst/>
          </a:prstGeom>
          <a:noFill/>
          <a:ln w="12700">
            <a:solidFill>
              <a:srgbClr val="BEAF87"/>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3387852" y="5032068"/>
            <a:ext cx="1453896" cy="969264"/>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012505" y="5032068"/>
            <a:ext cx="1453896" cy="969264"/>
          </a:xfrm>
          <a:prstGeom prst="rect">
            <a:avLst/>
          </a:prstGeom>
          <a:ln>
            <a:noFill/>
          </a:ln>
          <a:effectLst/>
        </p:spPr>
      </p:pic>
      <p:pic>
        <p:nvPicPr>
          <p:cNvPr id="32" name="Picture 31"/>
          <p:cNvPicPr>
            <a:picLocks/>
          </p:cNvPicPr>
          <p:nvPr/>
        </p:nvPicPr>
        <p:blipFill>
          <a:blip r:embed="rId6" cstate="print">
            <a:extLst>
              <a:ext uri="{28A0092B-C50C-407E-A947-70E740481C1C}">
                <a14:useLocalDpi xmlns:a14="http://schemas.microsoft.com/office/drawing/2010/main" val="0"/>
              </a:ext>
            </a:extLst>
          </a:blip>
          <a:srcRect/>
          <a:stretch/>
        </p:blipFill>
        <p:spPr>
          <a:xfrm>
            <a:off x="6637159" y="5032068"/>
            <a:ext cx="1453896" cy="969264"/>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763199" y="5032068"/>
            <a:ext cx="1453896" cy="969264"/>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38546" y="5032068"/>
            <a:ext cx="1453896" cy="969264"/>
          </a:xfrm>
          <a:prstGeom prst="rect">
            <a:avLst/>
          </a:prstGeom>
          <a:ln>
            <a:noFill/>
          </a:ln>
          <a:effectLst/>
        </p:spPr>
      </p:pic>
      <p:pic>
        <p:nvPicPr>
          <p:cNvPr id="25" name="Picture 24"/>
          <p:cNvPicPr>
            <a:picLocks/>
          </p:cNvPicPr>
          <p:nvPr/>
        </p:nvPicPr>
        <p:blipFill>
          <a:blip r:embed="rId9" cstate="print">
            <a:extLst>
              <a:ext uri="{28A0092B-C50C-407E-A947-70E740481C1C}">
                <a14:useLocalDpi xmlns:a14="http://schemas.microsoft.com/office/drawing/2010/main" val="0"/>
              </a:ext>
            </a:extLst>
          </a:blip>
          <a:srcRect/>
          <a:stretch/>
        </p:blipFill>
        <p:spPr>
          <a:xfrm>
            <a:off x="138546" y="8727522"/>
            <a:ext cx="1453896" cy="969264"/>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637159" y="8727522"/>
            <a:ext cx="1453896" cy="969264"/>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387852" y="8727522"/>
            <a:ext cx="1453896" cy="969264"/>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763199" y="8727522"/>
            <a:ext cx="1453896" cy="969264"/>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67944"/>
            <a:ext cx="8229600" cy="290456"/>
          </a:xfrm>
          <a:prstGeom prst="rect">
            <a:avLst/>
          </a:prstGeom>
          <a:solidFill>
            <a:srgbClr val="BEA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 140 N Main Street, Suite 101 | Summerville, SC 29483</a:t>
            </a: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352800" y="7696200"/>
            <a:ext cx="1784646" cy="57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6579FFFE-0A3C-F9B5-77B9-36637B211597}"/>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12505" y="8727522"/>
            <a:ext cx="1453896" cy="969264"/>
          </a:xfrm>
          <a:prstGeom prst="rect">
            <a:avLst/>
          </a:prstGeom>
          <a:ln>
            <a:noFill/>
          </a:ln>
          <a:effectLst/>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203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Lush Script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2023-07-28T22:46:10Z</dcterms:modified>
</cp:coreProperties>
</file>