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1E1"/>
    <a:srgbClr val="10253F"/>
    <a:srgbClr val="79B8F9"/>
    <a:srgbClr val="79B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900" y="77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5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5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6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3"/>
            <a:ext cx="363616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3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3"/>
            <a:ext cx="2707482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1" y="2235203"/>
            <a:ext cx="2707482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4" y="400474"/>
            <a:ext cx="4600576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6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6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6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www.youtube.com/watch?v=nxA_EndcnvM" TargetMode="External"/><Relationship Id="rId7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229600" cy="4625197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9765" y="4944666"/>
            <a:ext cx="5018158" cy="3845055"/>
          </a:xfrm>
        </p:spPr>
        <p:txBody>
          <a:bodyPr anchor="ctr">
            <a:noAutofit/>
          </a:bodyPr>
          <a:lstStyle/>
          <a:p>
            <a:r>
              <a:rPr lang="en-US" sz="1150" b="1" dirty="0">
                <a:solidFill>
                  <a:schemeClr val="tx2">
                    <a:lumMod val="75000"/>
                  </a:schemeClr>
                </a:solidFill>
                <a:latin typeface="Quicksand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Extraordinary Lowcountry estate on 28 Acres w/ over 900ft of fabulous waterfront on Davidson Creek. This property has a short dock with a new floating dock coupled with a new aluminum ramp for boating, shrimping, crabbing, fishing &amp; hunting. These are just a few of the activities to enjoy on this huge private estate. 7787 Seafield Rd offers beautiful views of the marsh &amp; tidal creek &amp; is just a short distance to Tom Point/McCloud Creek which is only minutes to the INTERCOASTAL WATERWAY. The main home which is a 3,183 </a:t>
            </a:r>
            <a:r>
              <a:rPr lang="en-US" sz="1150" b="1" dirty="0" err="1">
                <a:solidFill>
                  <a:schemeClr val="tx2">
                    <a:lumMod val="75000"/>
                  </a:schemeClr>
                </a:solidFill>
                <a:latin typeface="Quicksand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sqft</a:t>
            </a:r>
            <a:r>
              <a:rPr lang="en-US" sz="1150" b="1" dirty="0">
                <a:solidFill>
                  <a:schemeClr val="tx2">
                    <a:lumMod val="75000"/>
                  </a:schemeClr>
                </a:solidFill>
                <a:latin typeface="Quicksand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custom build that is 21.89 acres on tidal creek w/ planted pine trees. The second is a 1,094 </a:t>
            </a:r>
            <a:r>
              <a:rPr lang="en-US" sz="1150" b="1" dirty="0" err="1">
                <a:solidFill>
                  <a:schemeClr val="tx2">
                    <a:lumMod val="75000"/>
                  </a:schemeClr>
                </a:solidFill>
                <a:latin typeface="Quicksand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sqft</a:t>
            </a:r>
            <a:r>
              <a:rPr lang="en-US" sz="1150" b="1" dirty="0">
                <a:solidFill>
                  <a:schemeClr val="tx2">
                    <a:lumMod val="75000"/>
                  </a:schemeClr>
                </a:solidFill>
                <a:latin typeface="Quicksand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guest house on 6.8 plus acres w/ dock, freshwater pond, barn &amp; 4 stall tractor shed. The 1 story custom built brick home offers a 1 car garage, patio, mud room w/ full bath, wet bar, hardwood floors throughout w/ carpet in the bedrooms. The den/family room has a HUGE brick wood burning fireplace w/ vaulted beamed ceilings &amp; built in book cases. There is another wood burning fireplace in the living room, a separate dining room, 9 ft smooth ceilings throughout, his &amp; her walk in closets &amp; sitting area in the master bedroom, and tile flooring on the sunporch. The large kitchen has a creek view eat in area, washer &amp; dryer w/ 2 pantries. The guest cottage offers new carpet in the den and new linoleum in the kitchen, the large den has a wood burning fireplace, eat in kitchen &amp; huge screened in porch.</a:t>
            </a:r>
          </a:p>
          <a:p>
            <a:r>
              <a:rPr lang="en-US" sz="1150" b="1" i="1" dirty="0">
                <a:solidFill>
                  <a:schemeClr val="tx2">
                    <a:lumMod val="75000"/>
                  </a:schemeClr>
                </a:solidFill>
                <a:latin typeface="Quicksand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Video Tour: </a:t>
            </a:r>
            <a:r>
              <a:rPr lang="en-US" sz="1150" b="1" i="1" dirty="0">
                <a:solidFill>
                  <a:schemeClr val="tx2">
                    <a:lumMod val="75000"/>
                  </a:schemeClr>
                </a:solidFill>
                <a:latin typeface="Quicksand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https://www.youtube.com/watch?v=nxA_EndcnvM</a:t>
            </a:r>
            <a:r>
              <a:rPr lang="en-US" sz="1150" b="1" i="1" dirty="0">
                <a:solidFill>
                  <a:schemeClr val="tx2">
                    <a:lumMod val="75000"/>
                  </a:schemeClr>
                </a:solidFill>
                <a:latin typeface="Quicksand" panose="000005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3581400"/>
            <a:ext cx="4267199" cy="1043796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algn="r"/>
            <a:r>
              <a:rPr lang="en-US" sz="28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anose="00000500000000000000" pitchFamily="2" charset="0"/>
              </a:rPr>
              <a:t>7787 Seafield Road</a:t>
            </a:r>
            <a:br>
              <a:rPr lang="en-US" sz="28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anose="00000500000000000000" pitchFamily="2" charset="0"/>
              </a:rPr>
            </a:br>
            <a:r>
              <a:rPr lang="en-US" sz="1600" cap="none" dirty="0" err="1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anose="00000500000000000000" pitchFamily="2" charset="0"/>
              </a:rPr>
              <a:t>Yonges</a:t>
            </a:r>
            <a:r>
              <a:rPr lang="en-US" sz="16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anose="00000500000000000000" pitchFamily="2" charset="0"/>
              </a:rPr>
              <a:t> Island, SC 29449</a:t>
            </a:r>
            <a:br>
              <a:rPr lang="en-US" sz="16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anose="00000500000000000000" pitchFamily="2" charset="0"/>
              </a:rPr>
            </a:br>
            <a:r>
              <a:rPr lang="en-US" sz="16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anose="00000500000000000000" pitchFamily="2" charset="0"/>
              </a:rPr>
              <a:t>MLS# 21010750 | $1,350,000</a:t>
            </a:r>
            <a:endParaRPr lang="en-US" sz="1600" i="1" cap="none" dirty="0">
              <a:ln w="10541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 panose="000005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2705" y="8970051"/>
            <a:ext cx="698449" cy="104767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601" y="9055307"/>
            <a:ext cx="777239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Quicksand" panose="00000500000000000000" pitchFamily="2" charset="0"/>
              </a:rPr>
              <a:t>Drake Herrin</a:t>
            </a:r>
            <a:br>
              <a:rPr lang="en-US" sz="1800" dirty="0">
                <a:solidFill>
                  <a:schemeClr val="tx2"/>
                </a:solidFill>
                <a:latin typeface="Quicksand" panose="00000500000000000000" pitchFamily="2" charset="0"/>
              </a:rPr>
            </a:br>
            <a:r>
              <a:rPr lang="en-US" sz="1100" dirty="0">
                <a:solidFill>
                  <a:schemeClr val="tx2"/>
                </a:solidFill>
                <a:latin typeface="Quicksand" panose="00000500000000000000" pitchFamily="2" charset="0"/>
              </a:rPr>
              <a:t>843-729-4692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Quicksand" panose="00000500000000000000" pitchFamily="2" charset="0"/>
              </a:rPr>
              <a:t>dherrin@carolinaone.com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Quicksand" panose="00000500000000000000" pitchFamily="2" charset="0"/>
              </a:rPr>
              <a:t>www.DrakeHerrin.com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-28575" y="9038192"/>
            <a:ext cx="1524000" cy="911393"/>
            <a:chOff x="0" y="9037683"/>
            <a:chExt cx="1524000" cy="91139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1" y="9037683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33578"/>
              <a:ext cx="1524000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tx2"/>
                  </a:solidFill>
                  <a:latin typeface="Quicksand" panose="00000500000000000000" pitchFamily="2" charset="0"/>
                </a:rPr>
                <a:t>Carolina One Real Estate</a:t>
              </a:r>
            </a:p>
            <a:p>
              <a:pPr algn="ctr"/>
              <a:r>
                <a:rPr lang="en-US" sz="700" dirty="0">
                  <a:solidFill>
                    <a:schemeClr val="tx2"/>
                  </a:solidFill>
                  <a:latin typeface="Quicksand" panose="00000500000000000000" pitchFamily="2" charset="0"/>
                </a:rPr>
                <a:t>873 Orleans Road, Ste 102</a:t>
              </a:r>
            </a:p>
            <a:p>
              <a:pPr algn="ctr"/>
              <a:r>
                <a:rPr lang="en-US" sz="700" dirty="0">
                  <a:solidFill>
                    <a:schemeClr val="tx2"/>
                  </a:solidFill>
                  <a:latin typeface="Quicksand" panose="00000500000000000000" pitchFamily="2" charset="0"/>
                </a:rPr>
                <a:t>Charleston, SC 29407-5753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-1" y="0"/>
            <a:ext cx="822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anose="00000500000000000000" pitchFamily="2" charset="0"/>
              </a:rPr>
              <a:t>Extraordinary</a:t>
            </a:r>
          </a:p>
          <a:p>
            <a:r>
              <a:rPr lang="en-US" sz="3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anose="00000500000000000000" pitchFamily="2" charset="0"/>
              </a:rPr>
              <a:t>Lowcountry</a:t>
            </a:r>
          </a:p>
          <a:p>
            <a:r>
              <a:rPr lang="en-US" sz="3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anose="00000500000000000000" pitchFamily="2" charset="0"/>
              </a:rPr>
              <a:t>Estate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9835" y="7717590"/>
            <a:ext cx="1609765" cy="107108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924" y="6332644"/>
            <a:ext cx="1601676" cy="106244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4DACBF-0AED-4187-AC3D-BC9C027D97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31947"/>
            <a:ext cx="1609765" cy="106781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645971-69BA-4B8D-BF0C-01D044A7D6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719227"/>
            <a:ext cx="1609765" cy="106781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BFB9E0-E894-469A-8ECA-E5482A5E1F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924" y="4947698"/>
            <a:ext cx="1601676" cy="106244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C59395F-53D2-478A-BB70-41B801876E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944667"/>
            <a:ext cx="1609765" cy="106781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363</TotalTime>
  <Words>362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Book Antiqua</vt:lpstr>
      <vt:lpstr>Lucida Sans</vt:lpstr>
      <vt:lpstr>Quicksand</vt:lpstr>
      <vt:lpstr>Wingdings</vt:lpstr>
      <vt:lpstr>Wingdings 2</vt:lpstr>
      <vt:lpstr>Wingdings 3</vt:lpstr>
      <vt:lpstr>Apex</vt:lpstr>
      <vt:lpstr>7787 Seafield Road Yonges Island, SC 29449 MLS# 21010750 | $1,350,000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69</cp:revision>
  <dcterms:created xsi:type="dcterms:W3CDTF">2006-08-16T00:00:00Z</dcterms:created>
  <dcterms:modified xsi:type="dcterms:W3CDTF">2021-09-23T13:57:24Z</dcterms:modified>
</cp:coreProperties>
</file>