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noFill/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2"/>
          <a:stretch/>
        </p:blipFill>
        <p:spPr bwMode="auto">
          <a:xfrm>
            <a:off x="2356343" y="215901"/>
            <a:ext cx="5115736" cy="311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4" y="221152"/>
            <a:ext cx="1951039" cy="129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1674774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3128395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4582016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6035637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6" y="7489258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1505" y="4543594"/>
            <a:ext cx="5205412" cy="12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latin typeface="Century Gothic" panose="020B0502020202020204" pitchFamily="34" charset="0"/>
              </a:rPr>
              <a:t>77 Creekside Drive</a:t>
            </a:r>
            <a:br>
              <a:rPr kumimoji="0" lang="en-US" altLang="en-US" sz="2000" b="1" i="0" u="none" strike="noStrike" cap="none" normalizeH="0" baseline="0" dirty="0">
                <a:ln w="3175">
                  <a:noFill/>
                </a:ln>
                <a:latin typeface="Century Gothic" panose="020B0502020202020204" pitchFamily="34" charset="0"/>
              </a:rPr>
            </a:br>
            <a:r>
              <a:rPr lang="en-US" altLang="en-US" b="1" dirty="0">
                <a:ln w="3175">
                  <a:noFill/>
                </a:ln>
                <a:latin typeface="Century Gothic" panose="020B0502020202020204" pitchFamily="34" charset="0"/>
              </a:rPr>
              <a:t>Bridges of Summerville | Summerville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latin typeface="Century Gothic" panose="020B0502020202020204" pitchFamily="34" charset="0"/>
              </a:rPr>
              <a:t>MLS# 17006426 | $244,900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n w="3175">
                  <a:noFill/>
                </a:ln>
                <a:latin typeface="Century Gothic" panose="020B0502020202020204" pitchFamily="34" charset="0"/>
              </a:rPr>
              <a:t>4 Bedrooms ~ 3 Bathrooms</a:t>
            </a:r>
            <a:endParaRPr kumimoji="0" lang="en-US" altLang="en-US" b="1" i="0" u="none" strike="noStrike" cap="none" normalizeH="0" baseline="0" dirty="0">
              <a:ln w="3175"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18649" y="6030385"/>
            <a:ext cx="5191124" cy="266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Priced low and firm for your pre-approved buyer who wants a great deal on the nicest house in Summerville. Hurry, it won’t last long at this low, low price. Do your buyer a favor and submit a squeaky-clean full-priced offer today and save yourself all the fun of a full-priced counter offer.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3093" y="3547036"/>
            <a:ext cx="5202236" cy="78327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 dirty="0">
                <a:latin typeface="Century Gothic" panose="020B0502020202020204" pitchFamily="34" charset="0"/>
              </a:rPr>
              <a:t>Absolute Bargain! Unbelievable Price!</a:t>
            </a:r>
            <a:endPara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9075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75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2016-09-13T00:28:37Z</dcterms:created>
  <dcterms:modified xsi:type="dcterms:W3CDTF">2017-03-13T12:11:07Z</dcterms:modified>
</cp:coreProperties>
</file>