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6/7/2017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Another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Ilderton</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Contractor's original! Located in one of the best spots in all of Mt. Pleasant, this custom built home offers an efficient floor plan w/master on first floor, large living/dining area, wood floors, pine shiplap walls, mahogany kitchen and master bath cabinets, stone tops in all wet areas, high-end stainless gas and electric appliances, two large covered porches for enjoying the seasonal climate and sea breezes that cool down the warmest of days. short walk or bike to public schools, (Mt Pleas. Academy &amp; Moultrie Middle). Easy trips to downtown Chas., Sullivan's beaches, and bicycle to the old Pitt St Bridge, Alhambra Hall,(w/stunning views of the Chas. skyline and memorable sunsets) and around old village in a park-like setting. Come see today.</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780 Gate Post Drive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Old Village Landing</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16018177</a:t>
            </a:r>
            <a:br>
              <a:rPr lang="en-US" sz="1400" cap="none">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$895,000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4462" y="8970051"/>
            <a:ext cx="836043" cy="1047674"/>
          </a:xfrm>
          <a:prstGeom prst="rect">
            <a:avLst/>
          </a:prstGeom>
        </p:spPr>
      </p:pic>
      <p:sp>
        <p:nvSpPr>
          <p:cNvPr id="17" name="Rectangle 16"/>
          <p:cNvSpPr/>
          <p:nvPr/>
        </p:nvSpPr>
        <p:spPr>
          <a:xfrm>
            <a:off x="1"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Cary Walker</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884-1622</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345-7150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cwalker@carolinaone.com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www.carywalkerhomes.com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628 Long Point Rd.</a:t>
              </a:r>
            </a:p>
            <a:p>
              <a:pPr algn="ctr"/>
              <a:r>
                <a:rPr lang="en-US" sz="700" dirty="0">
                  <a:solidFill>
                    <a:schemeClr val="bg1"/>
                  </a:solidFill>
                  <a:latin typeface="Century Gothic" panose="020B0502020202020204" pitchFamily="34" charset="0"/>
                </a:rPr>
                <a:t>Mt Pleasant, SC 29464-3032</a:t>
              </a:r>
            </a:p>
          </p:txBody>
        </p:sp>
      </p:grpSp>
      <p:sp>
        <p:nvSpPr>
          <p:cNvPr id="30" name="Rectangle 29"/>
          <p:cNvSpPr/>
          <p:nvPr/>
        </p:nvSpPr>
        <p:spPr>
          <a:xfrm>
            <a:off x="38100" y="111204"/>
            <a:ext cx="4610100" cy="1107996"/>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Just </a:t>
            </a:r>
            <a:r>
              <a:rPr lang="en-US" sz="2200" i="1">
                <a:ln>
                  <a:solidFill>
                    <a:srgbClr val="FFFF00"/>
                  </a:solidFill>
                </a:ln>
                <a:solidFill>
                  <a:srgbClr val="FFFF00"/>
                </a:solidFill>
                <a:effectLst>
                  <a:outerShdw blurRad="50800" dist="38100" dir="5400000" algn="t" rotWithShape="0">
                    <a:schemeClr val="tx2">
                      <a:lumMod val="50000"/>
                      <a:alpha val="40000"/>
                    </a:schemeClr>
                  </a:outerShdw>
                </a:effectLst>
              </a:rPr>
              <a:t>Reduced $50k</a:t>
            </a: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New Construction</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Ready to go!</a:t>
            </a:r>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r="4678"/>
          <a:stretch/>
        </p:blipFill>
        <p:spPr>
          <a:xfrm>
            <a:off x="250833" y="1524000"/>
            <a:ext cx="5351132" cy="3749040"/>
          </a:xfrm>
          <a:prstGeom prst="rect">
            <a:avLst/>
          </a:prstGeom>
          <a:ln>
            <a:noFill/>
          </a:ln>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750" y="5638800"/>
            <a:ext cx="1509287" cy="10058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1626" y="5638800"/>
            <a:ext cx="1508760" cy="1005840"/>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72214" y="5638800"/>
            <a:ext cx="1509287" cy="1005840"/>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92678" y="5638800"/>
            <a:ext cx="1509287" cy="1005840"/>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09387" y="1524000"/>
            <a:ext cx="1506126" cy="1005840"/>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09585" y="2895600"/>
            <a:ext cx="1509287" cy="1005840"/>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1363" y="4267200"/>
            <a:ext cx="1509287" cy="100584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190</TotalTime>
  <Words>178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780 Gate Post Drive Old Village Landing Mount Pleasant, SC 29464 MLS# 16018177 $895,000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2017-06-07T17:23:11Z</dcterms:modified>
</cp:coreProperties>
</file>