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2628" y="10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58726" y="2011680"/>
            <a:ext cx="699516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165860" y="488649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170" y="894080"/>
            <a:ext cx="602361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0170" y="3678086"/>
            <a:ext cx="602361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6080" y="9411125"/>
            <a:ext cx="6477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699516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5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948271" y="2251499"/>
            <a:ext cx="343550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8620" y="3464562"/>
            <a:ext cx="343415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1" y="3464562"/>
            <a:ext cx="343550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3"/>
            <a:ext cx="2557066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8621" y="2235202"/>
            <a:ext cx="2557066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894080"/>
            <a:ext cx="466344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4480" y="2686897"/>
            <a:ext cx="466344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80" y="1711287"/>
            <a:ext cx="466344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88620" y="2346960"/>
            <a:ext cx="699516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88620" y="9411125"/>
            <a:ext cx="181356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55570" y="9411125"/>
            <a:ext cx="246126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736080" y="9411125"/>
            <a:ext cx="6477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598" y="3345817"/>
            <a:ext cx="4267203" cy="4321288"/>
          </a:xfrm>
        </p:spPr>
        <p:txBody>
          <a:bodyPr anchor="ctr">
            <a:noAutofit/>
          </a:bodyPr>
          <a:lstStyle/>
          <a:p>
            <a:r>
              <a:rPr lang="en-US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Land, gardening, nature, tranquility. Truly a must see!! This 4 bedroom, 2 bath 1800 square feet mobile home, which sits on 3.86 acres of land, feature 3/4 inch plywood on all floors throughout home. Kitchen has custom built cabinets with built-in breakfast nook/ kitchen table. Enjoy the beautiful Charleston evenings on your own spacious screen in porch, perfect for entertaining friends. The 2 acres of cleared land feature mature fruit trees, a Kai pond, two small grape vineyard, two decks and space to accommodate horses for all the horse enthusiast. This beautiful home has a 26x26 two car garage with an unfinished room above garage. Do not let this one get away!!!</a:t>
            </a:r>
            <a:endParaRPr lang="en-US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0" y="257940"/>
            <a:ext cx="3708400" cy="2667000"/>
          </a:xfrm>
        </p:spPr>
        <p:txBody>
          <a:bodyPr anchor="ctr">
            <a:noAutofit/>
          </a:bodyPr>
          <a:lstStyle/>
          <a:p>
            <a:r>
              <a:rPr lang="en-US" sz="2400" b="0" cap="none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7838 Highway </a:t>
            </a:r>
            <a:r>
              <a:rPr lang="en-US" sz="2400" b="0" cap="none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164</a:t>
            </a:r>
            <a:br>
              <a:rPr lang="en-US" sz="2400" b="0" cap="none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2400" b="0" cap="none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/>
            </a:r>
            <a:br>
              <a:rPr lang="en-US" sz="2400" b="0" cap="none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1600" b="0" cap="none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Hollywood, SC 29449</a:t>
            </a:r>
            <a:br>
              <a:rPr lang="en-US" sz="1600" b="0" cap="none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1600" b="0" cap="none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MLS# 15009377</a:t>
            </a:r>
            <a:br>
              <a:rPr lang="en-US" sz="1600" b="0" cap="none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1600" b="0" cap="none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$</a:t>
            </a:r>
            <a:r>
              <a:rPr lang="en-US" sz="1600" b="0" cap="none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165,000</a:t>
            </a:r>
            <a:br>
              <a:rPr lang="en-US" sz="1600" b="0" cap="none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1600" b="0" cap="none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/>
            </a:r>
            <a:br>
              <a:rPr lang="en-US" sz="1600" b="0" cap="none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1600" b="0" cap="none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3.86 Acres</a:t>
            </a:r>
            <a:br>
              <a:rPr lang="en-US" sz="1600" b="0" cap="none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1600" b="0" cap="none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4 </a:t>
            </a:r>
            <a:r>
              <a:rPr lang="en-US" sz="1600" b="0" cap="none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Bedroom | 2 </a:t>
            </a:r>
            <a:r>
              <a:rPr lang="en-US" sz="1600" b="0" cap="none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Bath</a:t>
            </a:r>
            <a:br>
              <a:rPr lang="en-US" sz="1600" b="0" cap="none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1600" b="0" cap="none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1,800 </a:t>
            </a:r>
            <a:r>
              <a:rPr lang="en-US" sz="1600" b="0" cap="none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square feet</a:t>
            </a:r>
            <a:endParaRPr lang="en-US" sz="1600" b="0" cap="none" dirty="0">
              <a:ln w="18415" cmpd="sng">
                <a:noFill/>
                <a:prstDash val="solid"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84"/>
          <a:stretch/>
        </p:blipFill>
        <p:spPr>
          <a:xfrm>
            <a:off x="8153400" y="415176"/>
            <a:ext cx="1855661" cy="115946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13" b="4970"/>
          <a:stretch/>
        </p:blipFill>
        <p:spPr>
          <a:xfrm>
            <a:off x="-2362200" y="730574"/>
            <a:ext cx="1508556" cy="1828800"/>
          </a:xfrm>
          <a:prstGeom prst="rect">
            <a:avLst/>
          </a:prstGeom>
          <a:ln w="12700">
            <a:solidFill>
              <a:schemeClr val="tx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50"/>
          <a:stretch/>
        </p:blipFill>
        <p:spPr>
          <a:xfrm>
            <a:off x="8153400" y="1644974"/>
            <a:ext cx="1855661" cy="1152041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880" y="9117797"/>
            <a:ext cx="625518" cy="87689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91" y="9117797"/>
            <a:ext cx="665018" cy="4572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219300" y="8981182"/>
            <a:ext cx="333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Trebuchet MS" panose="020B0603020202020204" pitchFamily="34" charset="0"/>
              </a:rPr>
              <a:t>Gary A </a:t>
            </a:r>
            <a:r>
              <a:rPr lang="en-US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Gooden</a:t>
            </a:r>
          </a:p>
          <a:p>
            <a:pPr algn="ctr"/>
            <a:r>
              <a:rPr lang="en-US" sz="1100" dirty="0">
                <a:solidFill>
                  <a:schemeClr val="tx2"/>
                </a:solidFill>
                <a:latin typeface="Trebuchet MS" panose="020B0603020202020204" pitchFamily="34" charset="0"/>
              </a:rPr>
              <a:t>Office - (843) 556-5800</a:t>
            </a:r>
          </a:p>
          <a:p>
            <a:pPr algn="ctr"/>
            <a:r>
              <a:rPr lang="en-US" sz="1100" dirty="0">
                <a:solidFill>
                  <a:schemeClr val="tx2"/>
                </a:solidFill>
                <a:latin typeface="Trebuchet MS" panose="020B0603020202020204" pitchFamily="34" charset="0"/>
              </a:rPr>
              <a:t>Mobile - (843) 566-6733</a:t>
            </a:r>
          </a:p>
          <a:p>
            <a:pPr algn="ctr"/>
            <a:r>
              <a:rPr lang="en-US" sz="1100" dirty="0">
                <a:solidFill>
                  <a:schemeClr val="tx2"/>
                </a:solidFill>
                <a:latin typeface="Trebuchet MS" panose="020B0603020202020204" pitchFamily="34" charset="0"/>
              </a:rPr>
              <a:t>gargoo@hotmail.com</a:t>
            </a:r>
          </a:p>
          <a:p>
            <a:pPr algn="ctr"/>
            <a:r>
              <a:rPr lang="en-US" sz="1100" dirty="0">
                <a:solidFill>
                  <a:schemeClr val="tx2"/>
                </a:solidFill>
                <a:latin typeface="Trebuchet MS" panose="020B0603020202020204" pitchFamily="34" charset="0"/>
              </a:rPr>
              <a:t>http://gary.onehomesearch.net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9613692"/>
            <a:ext cx="1295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schemeClr val="tx2"/>
                </a:solidFill>
                <a:latin typeface="Trebuchet MS" panose="020B0603020202020204" pitchFamily="34" charset="0"/>
              </a:rPr>
              <a:t>Carolina One Real Estate</a:t>
            </a:r>
          </a:p>
          <a:p>
            <a:pPr algn="ctr"/>
            <a:r>
              <a:rPr lang="en-US" sz="700" dirty="0">
                <a:solidFill>
                  <a:schemeClr val="tx2"/>
                </a:solidFill>
                <a:latin typeface="Trebuchet MS" panose="020B0603020202020204" pitchFamily="34" charset="0"/>
              </a:rPr>
              <a:t>873 Orleans Road, </a:t>
            </a:r>
            <a:r>
              <a:rPr lang="en-US" sz="700" dirty="0" err="1">
                <a:solidFill>
                  <a:schemeClr val="tx2"/>
                </a:solidFill>
                <a:latin typeface="Trebuchet MS" panose="020B0603020202020204" pitchFamily="34" charset="0"/>
              </a:rPr>
              <a:t>Ste</a:t>
            </a:r>
            <a:r>
              <a:rPr lang="en-US" sz="700" dirty="0">
                <a:solidFill>
                  <a:schemeClr val="tx2"/>
                </a:solidFill>
                <a:latin typeface="Trebuchet MS" panose="020B0603020202020204" pitchFamily="34" charset="0"/>
              </a:rPr>
              <a:t> 102</a:t>
            </a:r>
          </a:p>
          <a:p>
            <a:pPr algn="ctr"/>
            <a:r>
              <a:rPr lang="en-US" sz="700" dirty="0">
                <a:solidFill>
                  <a:schemeClr val="tx2"/>
                </a:solidFill>
                <a:latin typeface="Trebuchet MS" panose="020B0603020202020204" pitchFamily="34" charset="0"/>
              </a:rPr>
              <a:t>Charleston, SC 29407-5753</a:t>
            </a:r>
            <a:endParaRPr lang="en-US" sz="7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57940"/>
            <a:ext cx="3556000" cy="2667002"/>
          </a:xfrm>
          <a:prstGeom prst="rect">
            <a:avLst/>
          </a:prstGeom>
          <a:ln w="12700">
            <a:solidFill>
              <a:schemeClr val="tx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423" y="7793330"/>
            <a:ext cx="1415504" cy="1061628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7793329"/>
            <a:ext cx="1415504" cy="1061628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496" y="7793330"/>
            <a:ext cx="1415504" cy="1061628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447" y="7793329"/>
            <a:ext cx="1415504" cy="1061628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5" name="Plaque 4"/>
          <p:cNvSpPr/>
          <p:nvPr/>
        </p:nvSpPr>
        <p:spPr>
          <a:xfrm>
            <a:off x="8153400" y="4322641"/>
            <a:ext cx="7467601" cy="685800"/>
          </a:xfrm>
          <a:prstGeom prst="plaque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i="1" baseline="300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3200" i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Row Beach Home with Great Views</a:t>
            </a:r>
            <a:endParaRPr lang="en-US" sz="3200" i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5421323"/>
            <a:ext cx="1415504" cy="1061628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4235320"/>
            <a:ext cx="1415504" cy="1061628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3049317"/>
            <a:ext cx="1415504" cy="1061628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496" y="5421323"/>
            <a:ext cx="1415504" cy="1061628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496" y="4235320"/>
            <a:ext cx="1415504" cy="1061628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496" y="3049317"/>
            <a:ext cx="1415504" cy="1061628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471" y="7793329"/>
            <a:ext cx="1415504" cy="1061628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6607326"/>
            <a:ext cx="1415504" cy="1061628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496" y="6607326"/>
            <a:ext cx="1415504" cy="1061628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rgbClr val="172B4B"/>
      </a:dk1>
      <a:lt1>
        <a:srgbClr val="567292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131</TotalTime>
  <Words>174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Book Antiqua</vt:lpstr>
      <vt:lpstr>Lucida Sans</vt:lpstr>
      <vt:lpstr>Trebuchet MS</vt:lpstr>
      <vt:lpstr>Wingdings</vt:lpstr>
      <vt:lpstr>Wingdings 2</vt:lpstr>
      <vt:lpstr>Wingdings 3</vt:lpstr>
      <vt:lpstr>Apex</vt:lpstr>
      <vt:lpstr>7838 Highway 164  Hollywood, SC 29449 MLS# 15009377 $165,000  3.86 Acres 4 Bedroom | 2 Bath 1,800 square feet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</cp:lastModifiedBy>
  <cp:revision>20</cp:revision>
  <dcterms:created xsi:type="dcterms:W3CDTF">2006-08-16T00:00:00Z</dcterms:created>
  <dcterms:modified xsi:type="dcterms:W3CDTF">2015-07-16T20:19:26Z</dcterms:modified>
</cp:coreProperties>
</file>