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2148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685800"/>
            <a:ext cx="2803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27238" y="685800"/>
            <a:ext cx="2803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5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4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mailto:Rick@RickWillis.com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0" t="22283" r="5670" b="30071"/>
          <a:stretch/>
        </p:blipFill>
        <p:spPr>
          <a:xfrm>
            <a:off x="228599" y="2562502"/>
            <a:ext cx="3969953" cy="277894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72793" y="7714959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500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8600" y="9442848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5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764901"/>
            <a:ext cx="8229600" cy="477054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2500" b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 | 786 E Butternut Road | MLS# 20002116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76200" y="6665409"/>
            <a:ext cx="8077200" cy="2353984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 dirty="0">
                <a:solidFill>
                  <a:schemeClr val="tx1"/>
                </a:solidFill>
              </a:rPr>
              <a:t>Site plan above shows 6 single family homes…no paved road required…only gravel driveways as shown (could be more single family detached or attached units).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</a:rPr>
              <a:t>Live for Free! Build a home to live in and have several other homes for rental income with up to 6 total homes and owner occupant can get FHA financing with a loan amount up to $751.900 (2 to 4 units).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</a:rPr>
              <a:t>There is an existing home on the property that can rent for $1,200 to $1,300 per month, which should cover the monthly payment for the entire property.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</a:rPr>
              <a:t>The existing home is currently having some work being done on the interior and exterior to make the home “move-in ready” and qualify for VA &amp; FHA financing. Property also will qualify for USDA 100% financing! No down payment required. Flood Zone X (no flood </a:t>
            </a:r>
            <a:r>
              <a:rPr lang="en-US" sz="1500">
                <a:solidFill>
                  <a:schemeClr val="tx1"/>
                </a:solidFill>
              </a:rPr>
              <a:t>insurance required).</a:t>
            </a:r>
            <a:endParaRPr lang="en-US" sz="1500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5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8503160" y="4739044"/>
            <a:ext cx="4800600" cy="646331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 </a:t>
            </a:r>
            <a:r>
              <a:rPr lang="de-DE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~ MLS# 20004023 ~ $379,000 </a:t>
            </a: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(0.85Acres)</a:t>
            </a:r>
            <a:endParaRPr lang="de-DE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96649" y="2562503"/>
            <a:ext cx="3704352" cy="277894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8503160" y="166897"/>
            <a:ext cx="3928603" cy="89465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0" y="0"/>
            <a:ext cx="8229600" cy="213904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4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Existing Home + 2 Acres</a:t>
            </a:r>
          </a:p>
          <a:p>
            <a:pPr algn="ctr"/>
            <a:r>
              <a:rPr lang="en-US" sz="44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$249,000</a:t>
            </a:r>
          </a:p>
          <a:p>
            <a:pPr algn="ctr"/>
            <a:endParaRPr lang="en-US" b="1" i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5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Zoned R-4 (13 units/acre) Sewer &amp; Water at the Site</a:t>
            </a: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5354</TotalTime>
  <Words>224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125</cp:revision>
  <dcterms:created xsi:type="dcterms:W3CDTF">2006-08-16T00:00:00Z</dcterms:created>
  <dcterms:modified xsi:type="dcterms:W3CDTF">2020-03-23T21:06:31Z</dcterms:modified>
</cp:coreProperties>
</file>