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3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6/27/2014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762000"/>
          </a:xfrm>
          <a:solidFill>
            <a:srgbClr val="FFC000"/>
          </a:solidFill>
          <a:effectLst>
            <a:outerShdw blurRad="50800" dist="38100" dir="5400000" algn="t" rotWithShape="0">
              <a:prstClr val="black">
                <a:alpha val="40000"/>
              </a:prstClr>
            </a:outerShdw>
          </a:effectLst>
        </p:spPr>
        <p:txBody>
          <a:bodyPr>
            <a:normAutofit fontScale="90000"/>
          </a:bodyPr>
          <a:lstStyle/>
          <a:p>
            <a:r>
              <a:rPr lang="en-US" i="1" dirty="0" smtClean="0">
                <a:solidFill>
                  <a:srgbClr val="C00000"/>
                </a:solidFill>
                <a:effectLst>
                  <a:innerShdw blurRad="114300">
                    <a:prstClr val="black"/>
                  </a:innerShdw>
                </a:effectLst>
              </a:rPr>
              <a:t>New Listing + Agent Bonus!</a:t>
            </a:r>
            <a:endParaRPr lang="en-US" i="1" dirty="0">
              <a:solidFill>
                <a:srgbClr val="C00000"/>
              </a:solidFill>
              <a:effectLst>
                <a:innerShdw blurRad="114300">
                  <a:prstClr val="black"/>
                </a:innerShdw>
              </a:effectLst>
            </a:endParaRPr>
          </a:p>
        </p:txBody>
      </p:sp>
      <p:sp>
        <p:nvSpPr>
          <p:cNvPr id="3" name="Subtitle 2"/>
          <p:cNvSpPr>
            <a:spLocks noGrp="1"/>
          </p:cNvSpPr>
          <p:nvPr>
            <p:ph type="subTitle" idx="1"/>
          </p:nvPr>
        </p:nvSpPr>
        <p:spPr>
          <a:xfrm>
            <a:off x="0" y="1039522"/>
            <a:ext cx="4319110" cy="2570480"/>
          </a:xfrm>
        </p:spPr>
        <p:txBody>
          <a:bodyPr>
            <a:normAutofit fontScale="85000" lnSpcReduction="20000"/>
          </a:bodyPr>
          <a:lstStyle/>
          <a:p>
            <a:r>
              <a:rPr lang="en-US" dirty="0">
                <a:solidFill>
                  <a:srgbClr val="C00000"/>
                </a:solidFill>
                <a:effectLst>
                  <a:outerShdw blurRad="38100" dist="38100" dir="2700000" algn="tl">
                    <a:srgbClr val="000000">
                      <a:alpha val="43137"/>
                    </a:srgbClr>
                  </a:outerShdw>
                </a:effectLst>
              </a:rPr>
              <a:t>7878 </a:t>
            </a:r>
            <a:r>
              <a:rPr lang="en-US" dirty="0" err="1">
                <a:solidFill>
                  <a:srgbClr val="C00000"/>
                </a:solidFill>
                <a:effectLst>
                  <a:outerShdw blurRad="38100" dist="38100" dir="2700000" algn="tl">
                    <a:srgbClr val="000000">
                      <a:alpha val="43137"/>
                    </a:srgbClr>
                  </a:outerShdw>
                </a:effectLst>
              </a:rPr>
              <a:t>Nummie</a:t>
            </a:r>
            <a:r>
              <a:rPr lang="en-US" dirty="0">
                <a:solidFill>
                  <a:srgbClr val="C00000"/>
                </a:solidFill>
                <a:effectLst>
                  <a:outerShdw blurRad="38100" dist="38100" dir="2700000" algn="tl">
                    <a:srgbClr val="000000">
                      <a:alpha val="43137"/>
                    </a:srgbClr>
                  </a:outerShdw>
                </a:effectLst>
              </a:rPr>
              <a:t> Ct</a:t>
            </a:r>
          </a:p>
          <a:p>
            <a:r>
              <a:rPr lang="en-US" dirty="0">
                <a:solidFill>
                  <a:srgbClr val="C00000"/>
                </a:solidFill>
                <a:effectLst>
                  <a:outerShdw blurRad="38100" dist="38100" dir="2700000" algn="tl">
                    <a:srgbClr val="000000">
                      <a:alpha val="43137"/>
                    </a:srgbClr>
                  </a:outerShdw>
                </a:effectLst>
              </a:rPr>
              <a:t>Fireside</a:t>
            </a:r>
          </a:p>
          <a:p>
            <a:r>
              <a:rPr lang="en-US" dirty="0">
                <a:solidFill>
                  <a:srgbClr val="C00000"/>
                </a:solidFill>
                <a:effectLst>
                  <a:outerShdw blurRad="38100" dist="38100" dir="2700000" algn="tl">
                    <a:srgbClr val="000000">
                      <a:alpha val="43137"/>
                    </a:srgbClr>
                  </a:outerShdw>
                </a:effectLst>
              </a:rPr>
              <a:t>North Charleston, SC</a:t>
            </a:r>
          </a:p>
          <a:p>
            <a:r>
              <a:rPr lang="en-US" dirty="0">
                <a:solidFill>
                  <a:srgbClr val="C00000"/>
                </a:solidFill>
                <a:effectLst>
                  <a:outerShdw blurRad="38100" dist="38100" dir="2700000" algn="tl">
                    <a:srgbClr val="000000">
                      <a:alpha val="43137"/>
                    </a:srgbClr>
                  </a:outerShdw>
                </a:effectLst>
              </a:rPr>
              <a:t>MLS# 1412362</a:t>
            </a:r>
          </a:p>
          <a:p>
            <a:r>
              <a:rPr lang="en-US" dirty="0" smtClean="0">
                <a:solidFill>
                  <a:srgbClr val="C00000"/>
                </a:solidFill>
                <a:effectLst>
                  <a:outerShdw blurRad="38100" dist="38100" dir="2700000" algn="tl">
                    <a:srgbClr val="000000">
                      <a:alpha val="43137"/>
                    </a:srgbClr>
                  </a:outerShdw>
                </a:effectLst>
              </a:rPr>
              <a:t>Just Reduced to $66,900</a:t>
            </a:r>
            <a:endParaRPr lang="en-US" dirty="0">
              <a:solidFill>
                <a:srgbClr val="C000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9110" y="995783"/>
            <a:ext cx="3267075" cy="26579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1" y="3851502"/>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5553564"/>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7255626"/>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1" y="8957687"/>
            <a:ext cx="7905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42976" y="8839200"/>
            <a:ext cx="3886200" cy="1231106"/>
          </a:xfrm>
          <a:prstGeom prst="rect">
            <a:avLst/>
          </a:prstGeom>
        </p:spPr>
        <p:txBody>
          <a:bodyPr>
            <a:spAutoFit/>
          </a:bodyPr>
          <a:lstStyle/>
          <a:p>
            <a:r>
              <a:rPr lang="en-US" sz="1800" dirty="0"/>
              <a:t>Stephen Woodard</a:t>
            </a:r>
            <a:endParaRPr lang="en-US" sz="1400" dirty="0"/>
          </a:p>
          <a:p>
            <a:endParaRPr lang="en-US" sz="1400" dirty="0"/>
          </a:p>
          <a:p>
            <a:r>
              <a:rPr lang="en-US" sz="1400" dirty="0"/>
              <a:t>Mobile - (843) 327-1600</a:t>
            </a:r>
          </a:p>
          <a:p>
            <a:r>
              <a:rPr lang="en-US" sz="1400" dirty="0" smtClean="0"/>
              <a:t>CharlestonYacht@gmail.com</a:t>
            </a:r>
            <a:br>
              <a:rPr lang="en-US" sz="1400" dirty="0" smtClean="0"/>
            </a:br>
            <a:r>
              <a:rPr lang="en-US" sz="1400" dirty="0" smtClean="0"/>
              <a:t>www.charlestonhome4you.com</a:t>
            </a:r>
            <a:endParaRPr lang="en-US" sz="1400" dirty="0"/>
          </a:p>
        </p:txBody>
      </p:sp>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2648" y="8852158"/>
            <a:ext cx="1490663"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593080" y="9483100"/>
            <a:ext cx="2209800" cy="600164"/>
          </a:xfrm>
          <a:prstGeom prst="rect">
            <a:avLst/>
          </a:prstGeom>
        </p:spPr>
        <p:txBody>
          <a:bodyPr wrap="square">
            <a:spAutoFit/>
          </a:bodyPr>
          <a:lstStyle/>
          <a:p>
            <a:pPr algn="ctr"/>
            <a:r>
              <a:rPr lang="en-US" sz="1100" dirty="0"/>
              <a:t>Brand Name Real Estate</a:t>
            </a:r>
          </a:p>
          <a:p>
            <a:pPr algn="ctr"/>
            <a:r>
              <a:rPr lang="en-US" sz="1100" dirty="0"/>
              <a:t>4 Carriage Lane Suite 106</a:t>
            </a:r>
          </a:p>
          <a:p>
            <a:pPr algn="ctr"/>
            <a:r>
              <a:rPr lang="en-US" sz="1100" dirty="0"/>
              <a:t>Charleston, SC 29407</a:t>
            </a:r>
          </a:p>
        </p:txBody>
      </p:sp>
      <p:sp>
        <p:nvSpPr>
          <p:cNvPr id="6" name="Rectangle 5"/>
          <p:cNvSpPr/>
          <p:nvPr/>
        </p:nvSpPr>
        <p:spPr>
          <a:xfrm>
            <a:off x="2697002" y="4748627"/>
            <a:ext cx="5053966" cy="4016484"/>
          </a:xfrm>
          <a:prstGeom prst="rect">
            <a:avLst/>
          </a:prstGeom>
        </p:spPr>
        <p:txBody>
          <a:bodyPr wrap="square">
            <a:spAutoFit/>
          </a:bodyPr>
          <a:lstStyle/>
          <a:p>
            <a:pPr algn="ctr"/>
            <a:r>
              <a:rPr lang="en-US" sz="1700" dirty="0"/>
              <a:t>Extensively renovated 2BR/2BA townhouse in Fireside. Everything has been updated in this townhome, Brand New Home! Must See! The kitchen has new updated cabinets, countertops, flooring, nickel lighting, and appliances. There's also new carpet, paint, hot water heater, NEW cherry wood flooring in the living room, and much more. More than 30K in recent upgrades. The open floor plan is enhanced by vaulted ceilings and a patio adds to the spacious feel of the home. There is a wood burning fireplace in the living/family room. A wooden privacy fence completely surrounds the back yard and several fruit trees are on the property. Low utilities and taxes. Minutes to Joint Base Charleston, Bosch, Boeing and the Naval Weapons Station. Owner has not lived in this property, no disclosure.</a:t>
            </a:r>
          </a:p>
        </p:txBody>
      </p:sp>
      <p:sp>
        <p:nvSpPr>
          <p:cNvPr id="7" name="Rectangle 6"/>
          <p:cNvSpPr/>
          <p:nvPr/>
        </p:nvSpPr>
        <p:spPr>
          <a:xfrm>
            <a:off x="2697002" y="3851502"/>
            <a:ext cx="4889183" cy="707886"/>
          </a:xfrm>
          <a:prstGeom prst="rect">
            <a:avLst/>
          </a:prstGeom>
        </p:spPr>
        <p:txBody>
          <a:bodyPr wrap="square">
            <a:spAutoFit/>
          </a:bodyPr>
          <a:lstStyle/>
          <a:p>
            <a:pPr algn="ctr"/>
            <a:r>
              <a:rPr lang="en-US" i="1" dirty="0" smtClean="0">
                <a:solidFill>
                  <a:srgbClr val="FFC000"/>
                </a:solidFill>
                <a:effectLst>
                  <a:outerShdw blurRad="38100" dist="38100" dir="2700000" algn="tl">
                    <a:srgbClr val="000000">
                      <a:alpha val="43137"/>
                    </a:srgbClr>
                  </a:outerShdw>
                </a:effectLst>
              </a:rPr>
              <a:t>$2,000 Bonus to Agent</a:t>
            </a:r>
            <a:br>
              <a:rPr lang="en-US" i="1" dirty="0" smtClean="0">
                <a:solidFill>
                  <a:srgbClr val="FFC000"/>
                </a:solidFill>
                <a:effectLst>
                  <a:outerShdw blurRad="38100" dist="38100" dir="2700000" algn="tl">
                    <a:srgbClr val="000000">
                      <a:alpha val="43137"/>
                    </a:srgbClr>
                  </a:outerShdw>
                </a:effectLst>
              </a:rPr>
            </a:br>
            <a:r>
              <a:rPr lang="en-US" i="1" dirty="0" smtClean="0">
                <a:solidFill>
                  <a:srgbClr val="FFC000"/>
                </a:solidFill>
                <a:effectLst>
                  <a:outerShdw blurRad="38100" dist="38100" dir="2700000" algn="tl">
                    <a:srgbClr val="000000">
                      <a:alpha val="43137"/>
                    </a:srgbClr>
                  </a:outerShdw>
                </a:effectLst>
              </a:rPr>
              <a:t>with Closing by  August 10</a:t>
            </a:r>
            <a:r>
              <a:rPr lang="en-US" i="1" baseline="30000" dirty="0" smtClean="0">
                <a:solidFill>
                  <a:srgbClr val="FFC000"/>
                </a:solidFill>
                <a:effectLst>
                  <a:outerShdw blurRad="38100" dist="38100" dir="2700000" algn="tl">
                    <a:srgbClr val="000000">
                      <a:alpha val="43137"/>
                    </a:srgbClr>
                  </a:outerShdw>
                </a:effectLst>
              </a:rPr>
              <a:t>th</a:t>
            </a:r>
            <a:r>
              <a:rPr lang="en-US" i="1" dirty="0" smtClean="0">
                <a:solidFill>
                  <a:srgbClr val="FFC000"/>
                </a:solidFill>
                <a:effectLst>
                  <a:outerShdw blurRad="38100" dist="38100" dir="2700000" algn="tl">
                    <a:srgbClr val="000000">
                      <a:alpha val="43137"/>
                    </a:srgbClr>
                  </a:outerShdw>
                </a:effectLst>
              </a:rPr>
              <a:t>, 2014</a:t>
            </a:r>
            <a:endParaRPr lang="en-US" dirty="0"/>
          </a:p>
        </p:txBody>
      </p:sp>
    </p:spTree>
    <p:extLst>
      <p:ext uri="{BB962C8B-B14F-4D97-AF65-F5344CB8AC3E}">
        <p14:creationId xmlns:p14="http://schemas.microsoft.com/office/powerpoint/2010/main" val="3218264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200</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Listing +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Agent Bonus!</dc:title>
  <dc:creator>CVH360</dc:creator>
  <cp:lastModifiedBy>atp1313@gmail.com</cp:lastModifiedBy>
  <cp:revision>4</cp:revision>
  <dcterms:created xsi:type="dcterms:W3CDTF">2006-08-16T00:00:00Z</dcterms:created>
  <dcterms:modified xsi:type="dcterms:W3CDTF">2014-06-27T15:33:57Z</dcterms:modified>
</cp:coreProperties>
</file>