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B1E1"/>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9/9/2025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9/9/2025</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hyperlink" Target="https://www.zillow.com/view-imx/d4c71e65-670b-464c-816a-0ec6b5c00163?setAttribution=mls&amp;wl=true&amp;initialViewType=pano&amp;utm_source=dashboard"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7382" b="18389"/>
          <a:stretch>
            <a:fillRect/>
          </a:stretch>
        </p:blipFill>
        <p:spPr>
          <a:xfrm>
            <a:off x="0" y="-1"/>
            <a:ext cx="8229600" cy="4072545"/>
          </a:xfrm>
          <a:prstGeom prst="rect">
            <a:avLst/>
          </a:prstGeom>
          <a:ln>
            <a:noFill/>
          </a:ln>
          <a:effectLst/>
        </p:spPr>
      </p:pic>
      <p:sp>
        <p:nvSpPr>
          <p:cNvPr id="3" name="Subtitle 2"/>
          <p:cNvSpPr>
            <a:spLocks noGrp="1"/>
          </p:cNvSpPr>
          <p:nvPr>
            <p:ph type="subTitle" idx="1"/>
          </p:nvPr>
        </p:nvSpPr>
        <p:spPr>
          <a:xfrm>
            <a:off x="1609765" y="4157800"/>
            <a:ext cx="5018158" cy="4631922"/>
          </a:xfrm>
        </p:spPr>
        <p:txBody>
          <a:bodyPr anchor="ctr">
            <a:noAutofit/>
          </a:bodyPr>
          <a:lstStyle/>
          <a:p>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**Welcome to 7879 Gull Bay Drive!** Discover unparalleled coastal living in this meticulously maintained, custom-built Hilton Googe design, one-owner elevated home, nestled on a sprawling one-acre lot within the prestigious gated community of Bulls Bay Overlook. Step inside to appreciate the refined details: soaring 9-foot ceilings, elegant chair rails, ceiling fans in every room, 2nd master bedroom &amp; multi purpose room with deck upstairs, abundant storage throughout and gleaming hardwood floors flow through the main living areas, complemented by plush carpeting in select bedrooms and stylish tile in the bathrooms. Enjoy watching the boats go by in the Intracoastal Waterway from views from the patio and Lowcountry breeze on the expansive screened porch, flanked by spacious decks perfect for outdoor entertaining. Inside, a cozy fireplace anchors the family room, adjacent to a formal dining room. The main-level master suite provides ultimate convenience and mother in law suite/apartment on the ground floor. The well-appointed kitchen features stainless steel appliances, durable Corian countertops, a functional kitchen island, and a convenient wet bar. A dedicated laundry room adds to the home's practicality. Peace of mind comes standard with a recently replaced roof (1 year old), water softener, in-ground propane tank, gutter guards on the front of the house and a powerful 26k watt </a:t>
            </a:r>
            <a:r>
              <a:rPr lang="en-US" sz="10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Gernerac</a:t>
            </a: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whole-house generator. Lush Rainbird lawn irrigation keeps the grounds vibrant. Storage abounds with a 3-car attached garage complete with a workshop, plus a detached 2-car garage with drive through, 1/2 bath, refrigerator, outside shower and featuring an unfinished room above. Bulls Bay Overlook, a secluded community of only 34 homesites, offers unmatched natural beauty. Bordering the Francis Marion National Forest and the Cape Romain National Wildlife Preserve, residents enjoy access to walking trails, a charming park, and a private neighborhood dock and boat launch on the Intracoastal Waterway. **Seize the opportunity to own a piece of paradise!**</a:t>
            </a:r>
          </a:p>
          <a:p>
            <a:endPar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hlinkClick r:id="rId3"/>
              </a:rPr>
              <a:t>TAKE A VIRTUAL TOUR</a:t>
            </a:r>
            <a:endPar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3028748"/>
            <a:ext cx="8229600" cy="1043796"/>
          </a:xfrm>
          <a:noFill/>
        </p:spPr>
        <p:txBody>
          <a:bodyPr anchor="ctr">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bg1"/>
                </a:solidFill>
                <a:effectLst/>
                <a:latin typeface="Century Gothic" panose="020B0502020202020204" pitchFamily="34" charset="0"/>
              </a:rPr>
              <a:t>7879 Gull Bay Drive</a:t>
            </a:r>
            <a:br>
              <a:rPr lang="en-US" sz="2800" cap="none" dirty="0">
                <a:ln w="3175" cmpd="sng">
                  <a:noFill/>
                  <a:prstDash val="solid"/>
                </a:ln>
                <a:solidFill>
                  <a:schemeClr val="bg1"/>
                </a:solidFill>
                <a:effectLst/>
                <a:latin typeface="Century Gothic" panose="020B0502020202020204" pitchFamily="34" charset="0"/>
              </a:rPr>
            </a:br>
            <a:r>
              <a:rPr lang="en-US" sz="1600" cap="none" dirty="0">
                <a:ln w="3175" cmpd="sng">
                  <a:noFill/>
                  <a:prstDash val="solid"/>
                </a:ln>
                <a:solidFill>
                  <a:schemeClr val="bg1"/>
                </a:solidFill>
                <a:effectLst/>
                <a:latin typeface="Century Gothic" panose="020B0502020202020204" pitchFamily="34" charset="0"/>
              </a:rPr>
              <a:t>Bulls Bay Overlook | Awendaw, SC 29429</a:t>
            </a:r>
            <a:br>
              <a:rPr lang="en-US" sz="1600" cap="none" dirty="0">
                <a:ln w="3175" cmpd="sng">
                  <a:noFill/>
                  <a:prstDash val="solid"/>
                </a:ln>
                <a:solidFill>
                  <a:schemeClr val="bg1"/>
                </a:solidFill>
                <a:effectLst/>
                <a:latin typeface="Century Gothic" panose="020B0502020202020204" pitchFamily="34" charset="0"/>
              </a:rPr>
            </a:br>
            <a:r>
              <a:rPr lang="en-US" sz="1600" cap="none" dirty="0">
                <a:ln w="3175" cmpd="sng">
                  <a:noFill/>
                  <a:prstDash val="solid"/>
                </a:ln>
                <a:solidFill>
                  <a:schemeClr val="bg1"/>
                </a:solidFill>
                <a:effectLst/>
                <a:latin typeface="Century Gothic" panose="020B0502020202020204" pitchFamily="34" charset="0"/>
              </a:rPr>
              <a:t>MLS# 25015489 | $1,250,000</a:t>
            </a:r>
            <a:endParaRPr lang="en-US" sz="1600" i="1" cap="none" dirty="0">
              <a:ln w="3175"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7232705" y="8970051"/>
            <a:ext cx="698449" cy="1047674"/>
          </a:xfrm>
          <a:prstGeom prst="rect">
            <a:avLst/>
          </a:prstGeom>
        </p:spPr>
      </p:pic>
      <p:sp>
        <p:nvSpPr>
          <p:cNvPr id="17" name="Rectangle 16"/>
          <p:cNvSpPr/>
          <p:nvPr/>
        </p:nvSpPr>
        <p:spPr>
          <a:xfrm>
            <a:off x="228601" y="9055307"/>
            <a:ext cx="7772399" cy="877163"/>
          </a:xfrm>
          <a:prstGeom prst="rect">
            <a:avLst/>
          </a:prstGeom>
        </p:spPr>
        <p:txBody>
          <a:bodyPr wrap="square">
            <a:spAutoFit/>
          </a:bodyPr>
          <a:lstStyle/>
          <a:p>
            <a:pPr algn="ctr"/>
            <a:r>
              <a:rPr lang="en-US" sz="1800" b="1" dirty="0">
                <a:solidFill>
                  <a:schemeClr val="tx2"/>
                </a:solidFill>
                <a:latin typeface="Century Gothic" panose="020B0502020202020204" pitchFamily="34" charset="0"/>
              </a:rPr>
              <a:t>Drake Herrin</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843-729-4692</a:t>
            </a:r>
          </a:p>
          <a:p>
            <a:pPr algn="ctr"/>
            <a:r>
              <a:rPr lang="en-US" sz="1100" dirty="0">
                <a:solidFill>
                  <a:schemeClr val="tx2"/>
                </a:solidFill>
                <a:latin typeface="Century Gothic" panose="020B0502020202020204" pitchFamily="34" charset="0"/>
              </a:rPr>
              <a:t>dherrin@carolinaone.com</a:t>
            </a:r>
          </a:p>
          <a:p>
            <a:pPr algn="ctr"/>
            <a:r>
              <a:rPr lang="en-US" sz="1100" dirty="0">
                <a:solidFill>
                  <a:schemeClr val="tx2"/>
                </a:solidFill>
                <a:latin typeface="Century Gothic" panose="020B0502020202020204" pitchFamily="34" charset="0"/>
              </a:rPr>
              <a:t>www.DrakeHerrin.com</a:t>
            </a:r>
          </a:p>
        </p:txBody>
      </p:sp>
      <p:grpSp>
        <p:nvGrpSpPr>
          <p:cNvPr id="24" name="Group 23"/>
          <p:cNvGrpSpPr/>
          <p:nvPr/>
        </p:nvGrpSpPr>
        <p:grpSpPr>
          <a:xfrm>
            <a:off x="-28575" y="9038192"/>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873 Orleans Road, Ste 102</a:t>
              </a:r>
            </a:p>
            <a:p>
              <a:pPr algn="ctr"/>
              <a:r>
                <a:rPr lang="en-US" sz="700" dirty="0">
                  <a:solidFill>
                    <a:schemeClr val="tx2"/>
                  </a:solidFill>
                  <a:latin typeface="Century Gothic" panose="020B0502020202020204" pitchFamily="34" charset="0"/>
                </a:rPr>
                <a:t>Charleston, SC 29407-5753</a:t>
              </a:r>
            </a:p>
          </p:txBody>
        </p:sp>
      </p:grpSp>
      <p:sp>
        <p:nvSpPr>
          <p:cNvPr id="30" name="Rectangle 29"/>
          <p:cNvSpPr/>
          <p:nvPr/>
        </p:nvSpPr>
        <p:spPr>
          <a:xfrm>
            <a:off x="0" y="0"/>
            <a:ext cx="8229600" cy="584775"/>
          </a:xfrm>
          <a:prstGeom prst="rect">
            <a:avLst/>
          </a:prstGeom>
          <a:noFill/>
        </p:spPr>
        <p:txBody>
          <a:bodyPr wrap="square">
            <a:spAutoFit/>
          </a:bodyPr>
          <a:lstStyle/>
          <a:p>
            <a:pPr algn="ctr"/>
            <a:r>
              <a:rPr lang="en-US" sz="3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Back on The Market in Awendaw!!</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29400" y="7717724"/>
            <a:ext cx="1600200" cy="1066800"/>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31927" y="6539729"/>
            <a:ext cx="1600200" cy="1066800"/>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025" y="6539729"/>
            <a:ext cx="1600200" cy="1066800"/>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025" y="7717724"/>
            <a:ext cx="1600200" cy="1066800"/>
          </a:xfrm>
          <a:prstGeom prst="rect">
            <a:avLst/>
          </a:prstGeom>
          <a:ln>
            <a:noFill/>
          </a:ln>
          <a:effectLst/>
        </p:spPr>
      </p:pic>
      <p:pic>
        <p:nvPicPr>
          <p:cNvPr id="20" name="Picture 19">
            <a:extLst>
              <a:ext uri="{FF2B5EF4-FFF2-40B4-BE49-F238E27FC236}">
                <a16:creationId xmlns:a16="http://schemas.microsoft.com/office/drawing/2014/main" id="{01BFB9E0-E894-469A-8ECA-E5482A5E1F8A}"/>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631927" y="5361734"/>
            <a:ext cx="1600200" cy="1066800"/>
          </a:xfrm>
          <a:prstGeom prst="rect">
            <a:avLst/>
          </a:prstGeom>
          <a:ln>
            <a:noFill/>
          </a:ln>
          <a:effectLst/>
        </p:spPr>
      </p:pic>
      <p:pic>
        <p:nvPicPr>
          <p:cNvPr id="21" name="Picture 20">
            <a:extLst>
              <a:ext uri="{FF2B5EF4-FFF2-40B4-BE49-F238E27FC236}">
                <a16:creationId xmlns:a16="http://schemas.microsoft.com/office/drawing/2014/main" id="{1C59395F-53D2-478A-BB70-41B801876E6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0" y="5361734"/>
            <a:ext cx="1600200" cy="1066800"/>
          </a:xfrm>
          <a:prstGeom prst="rect">
            <a:avLst/>
          </a:prstGeom>
          <a:ln>
            <a:noFill/>
          </a:ln>
          <a:effectLst/>
        </p:spPr>
      </p:pic>
      <p:pic>
        <p:nvPicPr>
          <p:cNvPr id="4" name="Picture 3">
            <a:extLst>
              <a:ext uri="{FF2B5EF4-FFF2-40B4-BE49-F238E27FC236}">
                <a16:creationId xmlns:a16="http://schemas.microsoft.com/office/drawing/2014/main" id="{DA3920FA-221E-160C-B356-68FEFFF7CAE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0" y="4183739"/>
            <a:ext cx="1600200" cy="1066800"/>
          </a:xfrm>
          <a:prstGeom prst="rect">
            <a:avLst/>
          </a:prstGeom>
          <a:ln>
            <a:noFill/>
          </a:ln>
          <a:effectLst/>
        </p:spPr>
      </p:pic>
      <p:pic>
        <p:nvPicPr>
          <p:cNvPr id="5" name="Picture 4">
            <a:extLst>
              <a:ext uri="{FF2B5EF4-FFF2-40B4-BE49-F238E27FC236}">
                <a16:creationId xmlns:a16="http://schemas.microsoft.com/office/drawing/2014/main" id="{A3C6DAB9-0199-4580-0772-9F4B2176311F}"/>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629400" y="4183739"/>
            <a:ext cx="1600200" cy="106680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406</TotalTime>
  <Words>413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7879 Gull Bay Drive Bulls Bay Overlook | Awendaw, SC 29429 MLS# 25015489 | $1,250,000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2025-09-09T18:37:15Z</dcterms:modified>
</cp:coreProperties>
</file>