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328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8/5/2014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1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00332" y="-3652"/>
            <a:ext cx="4272070" cy="3204052"/>
          </a:xfrm>
          <a:prstGeom prst="rect">
            <a:avLst/>
          </a:prstGeom>
        </p:spPr>
      </p:pic>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1535" t="1722" r="8635"/>
          <a:stretch/>
        </p:blipFill>
        <p:spPr bwMode="auto">
          <a:xfrm>
            <a:off x="1" y="5594"/>
            <a:ext cx="3886200" cy="31948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4" y="0"/>
            <a:ext cx="7772395" cy="762000"/>
          </a:xfrm>
        </p:spPr>
        <p:txBody>
          <a:bodyPr anchor="t">
            <a:normAutofit/>
          </a:bodyPr>
          <a:lstStyle/>
          <a:p>
            <a:pPr algn="l"/>
            <a:r>
              <a:rPr lang="en-US" sz="3200" dirty="0" smtClean="0">
                <a:solidFill>
                  <a:schemeClr val="bg1"/>
                </a:solidFill>
                <a:effectLst>
                  <a:outerShdw blurRad="38100" dist="38100" dir="2700000" algn="tl">
                    <a:srgbClr val="000000">
                      <a:alpha val="43137"/>
                    </a:srgbClr>
                  </a:outerShdw>
                </a:effectLst>
                <a:latin typeface="Rage Italic" panose="03070502040507070304" pitchFamily="66" charset="0"/>
              </a:rPr>
              <a:t>Just Listed!</a:t>
            </a:r>
            <a:endParaRPr lang="en-US" sz="3200" dirty="0">
              <a:solidFill>
                <a:schemeClr val="bg1"/>
              </a:solidFill>
              <a:effectLst>
                <a:outerShdw blurRad="38100" dist="38100" dir="2700000" algn="tl">
                  <a:srgbClr val="000000">
                    <a:alpha val="43137"/>
                  </a:srgbClr>
                </a:outerShdw>
              </a:effectLst>
              <a:latin typeface="Rage Italic" panose="03070502040507070304" pitchFamily="66" charset="0"/>
            </a:endParaRPr>
          </a:p>
        </p:txBody>
      </p:sp>
      <p:sp>
        <p:nvSpPr>
          <p:cNvPr id="3" name="Subtitle 2"/>
          <p:cNvSpPr>
            <a:spLocks noGrp="1"/>
          </p:cNvSpPr>
          <p:nvPr>
            <p:ph type="subTitle" idx="1"/>
          </p:nvPr>
        </p:nvSpPr>
        <p:spPr>
          <a:xfrm>
            <a:off x="1219200" y="3517846"/>
            <a:ext cx="5333999" cy="5487601"/>
          </a:xfrm>
        </p:spPr>
        <p:txBody>
          <a:bodyPr anchor="ctr">
            <a:noAutofit/>
          </a:bodyPr>
          <a:lstStyle/>
          <a:p>
            <a:r>
              <a:rPr lang="en-US" sz="1800" dirty="0" smtClean="0"/>
              <a:t>This </a:t>
            </a:r>
            <a:r>
              <a:rPr lang="en-US" sz="1800" dirty="0"/>
              <a:t>is a Great James Island home in the best location for being very close to downtown. 15 minutes from Folly Beach also. This is a very peaceful</a:t>
            </a:r>
            <a:r>
              <a:rPr lang="en-US" sz="1800" dirty="0" smtClean="0"/>
              <a:t>, small</a:t>
            </a:r>
            <a:r>
              <a:rPr lang="en-US" sz="1800" dirty="0"/>
              <a:t>, one street neighborhood, so no through traffic. This home has an open plan, large living room with an added room that will probably be where most of the living is done. Lots of sunlight and a large deck on back. Perfect family layout or entertaining with ease. Enough yard to enjoy yet not find overwhelming to care for. The dining room has a bay window with custom made cushions and pillows and storage beneath. The dining room overlooks the back deck. The kitchen is updated with granite counters. The upstairs host a large master bedroom with vaulted ceilings, dual closets, next to a large master bathroom equipped with a shower and a garden tub! The two additional bedrooms are also upstairs. This is a must see for this area. . Attic has been encapsulated for better energy savings. Heat pump has been replaced. </a:t>
            </a:r>
            <a:endParaRPr lang="en-US" sz="1800" dirty="0"/>
          </a:p>
        </p:txBody>
      </p:sp>
      <p:sp>
        <p:nvSpPr>
          <p:cNvPr id="4" name="Rectangle 3"/>
          <p:cNvSpPr/>
          <p:nvPr/>
        </p:nvSpPr>
        <p:spPr>
          <a:xfrm>
            <a:off x="4" y="15181"/>
            <a:ext cx="7772398" cy="1384995"/>
          </a:xfrm>
          <a:prstGeom prst="rect">
            <a:avLst/>
          </a:prstGeom>
        </p:spPr>
        <p:txBody>
          <a:bodyPr wrap="square">
            <a:spAutoFit/>
          </a:bodyPr>
          <a:lstStyle/>
          <a:p>
            <a:pPr algn="r"/>
            <a:r>
              <a:rPr lang="en-US" dirty="0" smtClean="0">
                <a:solidFill>
                  <a:schemeClr val="bg1"/>
                </a:solidFill>
                <a:effectLst>
                  <a:outerShdw blurRad="38100" dist="38100" dir="2700000" algn="tl">
                    <a:srgbClr val="000000">
                      <a:alpha val="43137"/>
                    </a:srgbClr>
                  </a:outerShdw>
                  <a:reflection blurRad="6350" stA="55000" endA="300" endPos="45500" dir="5400000" sy="-100000" algn="bl" rotWithShape="0"/>
                </a:effectLst>
                <a:latin typeface="Imprint MT Shadow" panose="04020605060303030202" pitchFamily="82" charset="0"/>
              </a:rPr>
              <a:t>787 Shell Sand Cir</a:t>
            </a:r>
            <a:endParaRPr lang="en-US" dirty="0" smtClean="0">
              <a:solidFill>
                <a:schemeClr val="bg1"/>
              </a:solidFill>
              <a:effectLst>
                <a:outerShdw blurRad="38100" dist="38100" dir="2700000" algn="tl">
                  <a:srgbClr val="000000">
                    <a:alpha val="43137"/>
                  </a:srgbClr>
                </a:outerShdw>
                <a:reflection blurRad="6350" stA="55000" endA="300" endPos="45500" dir="5400000" sy="-100000" algn="bl" rotWithShape="0"/>
              </a:effectLst>
              <a:latin typeface="Imprint MT Shadow" panose="04020605060303030202" pitchFamily="82" charset="0"/>
            </a:endParaRPr>
          </a:p>
          <a:p>
            <a:pPr algn="r"/>
            <a:r>
              <a:rPr lang="en-US" sz="1600" dirty="0" smtClean="0">
                <a:solidFill>
                  <a:schemeClr val="bg1"/>
                </a:solidFill>
                <a:effectLst>
                  <a:outerShdw blurRad="38100" dist="38100" dir="2700000" algn="tl">
                    <a:srgbClr val="000000">
                      <a:alpha val="43137"/>
                    </a:srgbClr>
                  </a:outerShdw>
                  <a:reflection blurRad="6350" stA="55000" endA="300" endPos="45500" dir="5400000" sy="-100000" algn="bl" rotWithShape="0"/>
                </a:effectLst>
                <a:latin typeface="Imprint MT Shadow" panose="04020605060303030202" pitchFamily="82" charset="0"/>
              </a:rPr>
              <a:t>Harbor Oaks</a:t>
            </a:r>
            <a:endParaRPr lang="en-US" sz="1600" dirty="0" smtClean="0">
              <a:solidFill>
                <a:schemeClr val="bg1"/>
              </a:solidFill>
              <a:effectLst>
                <a:outerShdw blurRad="38100" dist="38100" dir="2700000" algn="tl">
                  <a:srgbClr val="000000">
                    <a:alpha val="43137"/>
                  </a:srgbClr>
                </a:outerShdw>
                <a:reflection blurRad="6350" stA="55000" endA="300" endPos="45500" dir="5400000" sy="-100000" algn="bl" rotWithShape="0"/>
              </a:effectLst>
              <a:latin typeface="Imprint MT Shadow" panose="04020605060303030202" pitchFamily="82" charset="0"/>
            </a:endParaRPr>
          </a:p>
          <a:p>
            <a:pPr algn="r"/>
            <a:r>
              <a:rPr lang="en-US" sz="1600" dirty="0" smtClean="0">
                <a:solidFill>
                  <a:schemeClr val="bg1"/>
                </a:solidFill>
                <a:effectLst>
                  <a:outerShdw blurRad="38100" dist="38100" dir="2700000" algn="tl">
                    <a:srgbClr val="000000">
                      <a:alpha val="43137"/>
                    </a:srgbClr>
                  </a:outerShdw>
                  <a:reflection blurRad="6350" stA="55000" endA="300" endPos="45500" dir="5400000" sy="-100000" algn="bl" rotWithShape="0"/>
                </a:effectLst>
                <a:latin typeface="Imprint MT Shadow" panose="04020605060303030202" pitchFamily="82" charset="0"/>
              </a:rPr>
              <a:t>Charleston</a:t>
            </a:r>
            <a:endParaRPr lang="en-US" sz="1600" dirty="0" smtClean="0">
              <a:solidFill>
                <a:schemeClr val="bg1"/>
              </a:solidFill>
              <a:effectLst>
                <a:outerShdw blurRad="38100" dist="38100" dir="2700000" algn="tl">
                  <a:srgbClr val="000000">
                    <a:alpha val="43137"/>
                  </a:srgbClr>
                </a:outerShdw>
                <a:reflection blurRad="6350" stA="55000" endA="300" endPos="45500" dir="5400000" sy="-100000" algn="bl" rotWithShape="0"/>
              </a:effectLst>
              <a:latin typeface="Imprint MT Shadow" panose="04020605060303030202" pitchFamily="82" charset="0"/>
            </a:endParaRPr>
          </a:p>
          <a:p>
            <a:pPr algn="r"/>
            <a:r>
              <a:rPr lang="en-US" sz="1600" dirty="0" smtClean="0">
                <a:solidFill>
                  <a:schemeClr val="bg1"/>
                </a:solidFill>
                <a:effectLst>
                  <a:outerShdw blurRad="38100" dist="38100" dir="2700000" algn="tl">
                    <a:srgbClr val="000000">
                      <a:alpha val="43137"/>
                    </a:srgbClr>
                  </a:outerShdw>
                  <a:reflection blurRad="6350" stA="55000" endA="300" endPos="45500" dir="5400000" sy="-100000" algn="bl" rotWithShape="0"/>
                </a:effectLst>
                <a:latin typeface="Imprint MT Shadow" panose="04020605060303030202" pitchFamily="82" charset="0"/>
              </a:rPr>
              <a:t>MLS# </a:t>
            </a:r>
            <a:r>
              <a:rPr lang="en-US" sz="1600" dirty="0" smtClean="0">
                <a:solidFill>
                  <a:schemeClr val="bg1"/>
                </a:solidFill>
                <a:effectLst>
                  <a:outerShdw blurRad="38100" dist="38100" dir="2700000" algn="tl">
                    <a:srgbClr val="000000">
                      <a:alpha val="43137"/>
                    </a:srgbClr>
                  </a:outerShdw>
                  <a:reflection blurRad="6350" stA="55000" endA="300" endPos="45500" dir="5400000" sy="-100000" algn="bl" rotWithShape="0"/>
                </a:effectLst>
                <a:latin typeface="Imprint MT Shadow" panose="04020605060303030202" pitchFamily="82" charset="0"/>
              </a:rPr>
              <a:t>1419544</a:t>
            </a:r>
            <a:endParaRPr lang="en-US" sz="1600" dirty="0" smtClean="0">
              <a:solidFill>
                <a:schemeClr val="bg1"/>
              </a:solidFill>
              <a:effectLst>
                <a:outerShdw blurRad="38100" dist="38100" dir="2700000" algn="tl">
                  <a:srgbClr val="000000">
                    <a:alpha val="43137"/>
                  </a:srgbClr>
                </a:outerShdw>
                <a:reflection blurRad="6350" stA="55000" endA="300" endPos="45500" dir="5400000" sy="-100000" algn="bl" rotWithShape="0"/>
              </a:effectLst>
              <a:latin typeface="Imprint MT Shadow" panose="04020605060303030202" pitchFamily="82" charset="0"/>
            </a:endParaRPr>
          </a:p>
          <a:p>
            <a:pPr algn="r"/>
            <a:r>
              <a:rPr lang="en-US" sz="1600" dirty="0" smtClean="0">
                <a:solidFill>
                  <a:schemeClr val="bg1"/>
                </a:solidFill>
                <a:effectLst>
                  <a:outerShdw blurRad="38100" dist="38100" dir="2700000" algn="tl">
                    <a:srgbClr val="000000">
                      <a:alpha val="43137"/>
                    </a:srgbClr>
                  </a:outerShdw>
                  <a:reflection blurRad="6350" stA="55000" endA="300" endPos="45500" dir="5400000" sy="-100000" algn="bl" rotWithShape="0"/>
                </a:effectLst>
                <a:latin typeface="Imprint MT Shadow" panose="04020605060303030202" pitchFamily="82" charset="0"/>
              </a:rPr>
              <a:t>$284,000</a:t>
            </a:r>
            <a:endParaRPr lang="en-US" sz="1600" dirty="0">
              <a:solidFill>
                <a:schemeClr val="bg1"/>
              </a:solidFill>
              <a:effectLst>
                <a:outerShdw blurRad="38100" dist="38100" dir="2700000" algn="tl">
                  <a:srgbClr val="000000">
                    <a:alpha val="43137"/>
                  </a:srgbClr>
                </a:outerShdw>
                <a:reflection blurRad="6350" stA="55000" endA="300" endPos="45500" dir="5400000" sy="-100000" algn="bl" rotWithShape="0"/>
              </a:effectLst>
              <a:latin typeface="Imprint MT Shadow" panose="04020605060303030202" pitchFamily="82" charset="0"/>
            </a:endParaRPr>
          </a:p>
        </p:txBody>
      </p:sp>
      <p:sp>
        <p:nvSpPr>
          <p:cNvPr id="5" name="Rectangle 4"/>
          <p:cNvSpPr/>
          <p:nvPr/>
        </p:nvSpPr>
        <p:spPr>
          <a:xfrm>
            <a:off x="-1" y="3194807"/>
            <a:ext cx="7772400" cy="369332"/>
          </a:xfrm>
          <a:prstGeom prst="rect">
            <a:avLst/>
          </a:prstGeom>
        </p:spPr>
        <p:txBody>
          <a:bodyPr wrap="square">
            <a:spAutoFit/>
          </a:bodyPr>
          <a:lstStyle/>
          <a:p>
            <a:pPr algn="ctr"/>
            <a:r>
              <a:rPr lang="en-US" sz="1800" dirty="0" smtClean="0">
                <a:solidFill>
                  <a:schemeClr val="bg1">
                    <a:lumMod val="50000"/>
                  </a:schemeClr>
                </a:solidFill>
                <a:effectLst>
                  <a:outerShdw blurRad="38100" dist="38100" dir="2700000" algn="tl">
                    <a:srgbClr val="000000">
                      <a:alpha val="43137"/>
                    </a:srgbClr>
                  </a:outerShdw>
                </a:effectLst>
                <a:latin typeface="Imprint MT Shadow" panose="04020605060303030202" pitchFamily="82" charset="0"/>
              </a:rPr>
              <a:t>3 </a:t>
            </a:r>
            <a:r>
              <a:rPr lang="en-US" sz="1800" dirty="0" smtClean="0">
                <a:solidFill>
                  <a:schemeClr val="bg1">
                    <a:lumMod val="50000"/>
                  </a:schemeClr>
                </a:solidFill>
                <a:effectLst>
                  <a:outerShdw blurRad="38100" dist="38100" dir="2700000" algn="tl">
                    <a:srgbClr val="000000">
                      <a:alpha val="43137"/>
                    </a:srgbClr>
                  </a:outerShdw>
                </a:effectLst>
                <a:latin typeface="Imprint MT Shadow" panose="04020605060303030202" pitchFamily="82" charset="0"/>
              </a:rPr>
              <a:t>Bedrooms	2</a:t>
            </a:r>
            <a:r>
              <a:rPr lang="en-US" sz="1800" dirty="0" smtClean="0">
                <a:solidFill>
                  <a:schemeClr val="bg1">
                    <a:lumMod val="50000"/>
                  </a:schemeClr>
                </a:solidFill>
                <a:effectLst>
                  <a:outerShdw blurRad="38100" dist="38100" dir="2700000" algn="tl">
                    <a:srgbClr val="000000">
                      <a:alpha val="43137"/>
                    </a:srgbClr>
                  </a:outerShdw>
                </a:effectLst>
                <a:latin typeface="Imprint MT Shadow" panose="04020605060303030202" pitchFamily="82" charset="0"/>
                <a:cs typeface="Arial"/>
              </a:rPr>
              <a:t>½</a:t>
            </a:r>
            <a:r>
              <a:rPr lang="en-US" sz="1800" dirty="0" smtClean="0">
                <a:solidFill>
                  <a:schemeClr val="bg1">
                    <a:lumMod val="50000"/>
                  </a:schemeClr>
                </a:solidFill>
                <a:effectLst>
                  <a:outerShdw blurRad="38100" dist="38100" dir="2700000" algn="tl">
                    <a:srgbClr val="000000">
                      <a:alpha val="43137"/>
                    </a:srgbClr>
                  </a:outerShdw>
                </a:effectLst>
                <a:latin typeface="Imprint MT Shadow" panose="04020605060303030202" pitchFamily="82" charset="0"/>
              </a:rPr>
              <a:t> </a:t>
            </a:r>
            <a:r>
              <a:rPr lang="en-US" sz="1800" dirty="0" smtClean="0">
                <a:solidFill>
                  <a:schemeClr val="bg1">
                    <a:lumMod val="50000"/>
                  </a:schemeClr>
                </a:solidFill>
                <a:effectLst>
                  <a:outerShdw blurRad="38100" dist="38100" dir="2700000" algn="tl">
                    <a:srgbClr val="000000">
                      <a:alpha val="43137"/>
                    </a:srgbClr>
                  </a:outerShdw>
                </a:effectLst>
                <a:latin typeface="Imprint MT Shadow" panose="04020605060303030202" pitchFamily="82" charset="0"/>
              </a:rPr>
              <a:t>Baths		1,800 </a:t>
            </a:r>
            <a:r>
              <a:rPr lang="en-US" sz="1800" dirty="0" smtClean="0">
                <a:solidFill>
                  <a:schemeClr val="bg1">
                    <a:lumMod val="50000"/>
                  </a:schemeClr>
                </a:solidFill>
                <a:effectLst>
                  <a:outerShdw blurRad="38100" dist="38100" dir="2700000" algn="tl">
                    <a:srgbClr val="000000">
                      <a:alpha val="43137"/>
                    </a:srgbClr>
                  </a:outerShdw>
                </a:effectLst>
                <a:latin typeface="Imprint MT Shadow" panose="04020605060303030202" pitchFamily="82" charset="0"/>
              </a:rPr>
              <a:t>sf </a:t>
            </a:r>
            <a:endParaRPr lang="en-US" sz="1800" dirty="0">
              <a:solidFill>
                <a:schemeClr val="bg1">
                  <a:lumMod val="50000"/>
                </a:schemeClr>
              </a:solidFill>
              <a:effectLst>
                <a:outerShdw blurRad="38100" dist="38100" dir="2700000" algn="tl">
                  <a:srgbClr val="000000">
                    <a:alpha val="43137"/>
                  </a:srgbClr>
                </a:outerShdw>
              </a:effectLst>
              <a:latin typeface="Imprint MT Shadow" panose="04020605060303030202" pitchFamily="82" charset="0"/>
            </a:endParaRPr>
          </a:p>
        </p:txBody>
      </p:sp>
      <p:pic>
        <p:nvPicPr>
          <p:cNvPr id="1029" name="Picture 5"/>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62691" y="9067800"/>
            <a:ext cx="955029" cy="9810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2" y="9067800"/>
            <a:ext cx="7772397" cy="646331"/>
          </a:xfrm>
          <a:prstGeom prst="rect">
            <a:avLst/>
          </a:prstGeom>
        </p:spPr>
        <p:txBody>
          <a:bodyPr wrap="square">
            <a:spAutoFit/>
          </a:bodyPr>
          <a:lstStyle/>
          <a:p>
            <a:pPr algn="ctr"/>
            <a:r>
              <a:rPr lang="en-US" sz="1800" dirty="0" smtClean="0"/>
              <a:t>Jan Miller</a:t>
            </a:r>
            <a:endParaRPr lang="en-US" sz="1800" dirty="0" smtClean="0"/>
          </a:p>
          <a:p>
            <a:pPr algn="ctr"/>
            <a:r>
              <a:rPr lang="en-US" sz="1800" dirty="0"/>
              <a:t>janmimsmiller@gmail.com </a:t>
            </a:r>
            <a:r>
              <a:rPr lang="en-US" sz="1800" dirty="0"/>
              <a:t>843-345-9719</a:t>
            </a:r>
            <a:r>
              <a:rPr lang="en-US" sz="1800" dirty="0" smtClean="0"/>
              <a:t> </a:t>
            </a:r>
            <a:r>
              <a:rPr lang="en-US" sz="1800" dirty="0"/>
              <a:t>{M} </a:t>
            </a:r>
            <a:endParaRPr lang="en-US" sz="1600" dirty="0"/>
          </a:p>
        </p:txBody>
      </p:sp>
      <p:sp>
        <p:nvSpPr>
          <p:cNvPr id="7" name="Rectangle 6"/>
          <p:cNvSpPr/>
          <p:nvPr/>
        </p:nvSpPr>
        <p:spPr>
          <a:xfrm>
            <a:off x="3" y="9781401"/>
            <a:ext cx="7772396" cy="276999"/>
          </a:xfrm>
          <a:prstGeom prst="rect">
            <a:avLst/>
          </a:prstGeom>
        </p:spPr>
        <p:txBody>
          <a:bodyPr wrap="square" anchor="b">
            <a:spAutoFit/>
          </a:bodyPr>
          <a:lstStyle/>
          <a:p>
            <a:pPr algn="ctr"/>
            <a:r>
              <a:rPr lang="en-US" sz="1200" dirty="0"/>
              <a:t>ERA Wilder Realty</a:t>
            </a:r>
            <a:r>
              <a:rPr lang="en-US" sz="1200" i="1" dirty="0"/>
              <a:t>, </a:t>
            </a:r>
            <a:r>
              <a:rPr lang="en-US" sz="1200" i="1" dirty="0" smtClean="0"/>
              <a:t>125-F </a:t>
            </a:r>
            <a:r>
              <a:rPr lang="en-US" sz="1200" i="1" dirty="0" err="1"/>
              <a:t>Wappoo</a:t>
            </a:r>
            <a:r>
              <a:rPr lang="en-US" sz="1200" i="1" dirty="0"/>
              <a:t> </a:t>
            </a:r>
            <a:r>
              <a:rPr lang="en-US" sz="1200" i="1" dirty="0" smtClean="0"/>
              <a:t>Creek, </a:t>
            </a:r>
            <a:r>
              <a:rPr lang="en-US" sz="1200" i="1" dirty="0"/>
              <a:t>Charleston, SC </a:t>
            </a:r>
            <a:r>
              <a:rPr lang="en-US" sz="1200" i="1" dirty="0" smtClean="0"/>
              <a:t>29412</a:t>
            </a:r>
            <a:endParaRPr lang="en-US" sz="1200" dirty="0"/>
          </a:p>
        </p:txBody>
      </p:sp>
      <p:pic>
        <p:nvPicPr>
          <p:cNvPr id="21"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6668197" y="9067800"/>
            <a:ext cx="981075" cy="981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4"/>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r="43595"/>
          <a:stretch/>
        </p:blipFill>
        <p:spPr bwMode="auto">
          <a:xfrm>
            <a:off x="61214" y="3510911"/>
            <a:ext cx="1155319" cy="15361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5" name="Picture 4"/>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r="44779"/>
          <a:stretch/>
        </p:blipFill>
        <p:spPr bwMode="auto">
          <a:xfrm>
            <a:off x="61214" y="5363207"/>
            <a:ext cx="1155320" cy="15361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7" name="Picture 4"/>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r="43465"/>
          <a:stretch/>
        </p:blipFill>
        <p:spPr bwMode="auto">
          <a:xfrm>
            <a:off x="61214" y="7215503"/>
            <a:ext cx="1155320" cy="15361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8" name="Picture 4"/>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r="43618"/>
          <a:stretch/>
        </p:blipFill>
        <p:spPr bwMode="auto">
          <a:xfrm>
            <a:off x="6553201" y="3517846"/>
            <a:ext cx="1154840" cy="15361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9" name="Picture 4"/>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r="44779"/>
          <a:stretch/>
        </p:blipFill>
        <p:spPr bwMode="auto">
          <a:xfrm>
            <a:off x="6553199" y="5367831"/>
            <a:ext cx="1154842" cy="15361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 name="Picture 4"/>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r="43618"/>
          <a:stretch/>
        </p:blipFill>
        <p:spPr bwMode="auto">
          <a:xfrm>
            <a:off x="6553200" y="7217816"/>
            <a:ext cx="1154842" cy="15361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TotalTime>
  <Words>229</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Just Listed!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8</cp:revision>
  <dcterms:created xsi:type="dcterms:W3CDTF">2006-08-16T00:00:00Z</dcterms:created>
  <dcterms:modified xsi:type="dcterms:W3CDTF">2014-08-05T18:11:40Z</dcterms:modified>
</cp:coreProperties>
</file>