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18" y="-3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8508"/>
            <a:ext cx="7772399" cy="10082148"/>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57550"/>
            <a:ext cx="5864976" cy="4018526"/>
          </a:xfrm>
          <a:prstGeom prst="rect">
            <a:avLst/>
          </a:prstGeom>
          <a:ln>
            <a:solidFill>
              <a:schemeClr val="bg1"/>
            </a:solidFill>
          </a:ln>
        </p:spPr>
      </p:pic>
      <p:sp>
        <p:nvSpPr>
          <p:cNvPr id="2" name="Title 1"/>
          <p:cNvSpPr>
            <a:spLocks noGrp="1"/>
          </p:cNvSpPr>
          <p:nvPr>
            <p:ph type="ctrTitle"/>
          </p:nvPr>
        </p:nvSpPr>
        <p:spPr>
          <a:xfrm>
            <a:off x="1" y="4090562"/>
            <a:ext cx="5928758" cy="1049493"/>
          </a:xfrm>
          <a:noFill/>
        </p:spPr>
        <p:txBody>
          <a:bodyPr anchor="ctr">
            <a:noAutofit/>
          </a:bodyPr>
          <a:lstStyle/>
          <a:p>
            <a:r>
              <a:rPr lang="en-US" sz="3200" dirty="0">
                <a:solidFill>
                  <a:srgbClr val="3386C6"/>
                </a:solidFill>
                <a:effectLst>
                  <a:outerShdw blurRad="38100" dist="38100" dir="2700000" algn="tl">
                    <a:srgbClr val="000000">
                      <a:alpha val="43137"/>
                    </a:srgbClr>
                  </a:outerShdw>
                </a:effectLst>
                <a:latin typeface="Trebuchet MS" panose="020B0603020202020204" pitchFamily="34" charset="0"/>
              </a:rPr>
              <a:t>7880 High Maple Circle</a:t>
            </a:r>
            <a:br>
              <a:rPr lang="en-US" sz="3200" dirty="0">
                <a:solidFill>
                  <a:srgbClr val="3386C6"/>
                </a:solidFill>
                <a:effectLst>
                  <a:outerShdw blurRad="38100" dist="38100" dir="2700000" algn="tl">
                    <a:srgbClr val="000000">
                      <a:alpha val="43137"/>
                    </a:srgbClr>
                  </a:outerShdw>
                </a:effectLst>
                <a:latin typeface="Trebuchet MS" panose="020B0603020202020204" pitchFamily="34" charset="0"/>
              </a:rPr>
            </a:br>
            <a:r>
              <a:rPr lang="en-US" sz="2000" dirty="0">
                <a:solidFill>
                  <a:srgbClr val="3386C6"/>
                </a:solidFill>
                <a:effectLst>
                  <a:outerShdw blurRad="38100" dist="38100" dir="2700000" algn="tl">
                    <a:srgbClr val="000000">
                      <a:alpha val="43137"/>
                    </a:srgbClr>
                  </a:outerShdw>
                </a:effectLst>
                <a:latin typeface="Trebuchet MS" panose="020B0603020202020204" pitchFamily="34" charset="0"/>
              </a:rPr>
              <a:t>Summerfield ~ North Charleston, SC 29418</a:t>
            </a:r>
            <a:br>
              <a:rPr lang="en-US" sz="2000" dirty="0">
                <a:solidFill>
                  <a:srgbClr val="3386C6"/>
                </a:solidFill>
                <a:effectLst>
                  <a:outerShdw blurRad="38100" dist="38100" dir="2700000" algn="tl">
                    <a:srgbClr val="000000">
                      <a:alpha val="43137"/>
                    </a:srgbClr>
                  </a:outerShdw>
                </a:effectLst>
                <a:latin typeface="Trebuchet MS" panose="020B0603020202020204" pitchFamily="34" charset="0"/>
              </a:rPr>
            </a:br>
            <a:r>
              <a:rPr lang="en-US" sz="2000" dirty="0">
                <a:solidFill>
                  <a:srgbClr val="3386C6"/>
                </a:solidFill>
                <a:effectLst>
                  <a:outerShdw blurRad="38100" dist="38100" dir="2700000" algn="tl">
                    <a:srgbClr val="000000">
                      <a:alpha val="43137"/>
                    </a:srgbClr>
                  </a:outerShdw>
                </a:effectLst>
                <a:latin typeface="Trebuchet MS" panose="020B0603020202020204" pitchFamily="34" charset="0"/>
              </a:rPr>
              <a:t>MLS# 16018377 ~ $163,500</a:t>
            </a:r>
          </a:p>
        </p:txBody>
      </p:sp>
      <p:sp>
        <p:nvSpPr>
          <p:cNvPr id="3" name="Subtitle 2"/>
          <p:cNvSpPr>
            <a:spLocks noGrp="1"/>
          </p:cNvSpPr>
          <p:nvPr>
            <p:ph type="subTitle" idx="1"/>
          </p:nvPr>
        </p:nvSpPr>
        <p:spPr>
          <a:xfrm>
            <a:off x="76200" y="5250698"/>
            <a:ext cx="5864975" cy="3367164"/>
          </a:xfrm>
        </p:spPr>
        <p:txBody>
          <a:bodyPr anchor="ctr">
            <a:noAutofit/>
          </a:bodyPr>
          <a:lstStyle/>
          <a:p>
            <a:r>
              <a:rPr lang="en-US" sz="15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home has wonderful potential. It is centrally located in a lovely section of North Charleston just past the air force base and is convenient to the airport, </a:t>
            </a:r>
            <a:r>
              <a:rPr lang="en-US" sz="15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Tanger</a:t>
            </a:r>
            <a:r>
              <a:rPr lang="en-US" sz="15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outlets and only a short drive into Charleston and the beaches. This one story cottage has been freshly painted and boasts one of the largest lots in the neighborhood. It comes complete with high ceilings in the family room which give it that open/airy feel and a fireplace for coziness in the winter months. The master bedroom is a nice size with a huge walk in closet and a large master bathroom with double sinks and a separate shower and garden tub. Just next to the master is a large laundry room. There is a 2 car garage along with a very large extra storage shed in the back yard. Don't miss this one! It wont last long.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93" y="8891114"/>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705519" y="8891433"/>
            <a:ext cx="1923604" cy="10938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930350"/>
            <a:ext cx="2972198" cy="1015663"/>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a:solidFill>
                  <a:schemeClr val="tx2">
                    <a:lumMod val="50000"/>
                  </a:schemeClr>
                </a:solidFill>
                <a:latin typeface="Trebuchet MS" panose="020B0603020202020204" pitchFamily="34" charset="0"/>
              </a:rPr>
              <a:t>cnikonchuk@gmail.com</a:t>
            </a:r>
          </a:p>
          <a:p>
            <a:r>
              <a:rPr lang="en-US" sz="1400" dirty="0">
                <a:solidFill>
                  <a:schemeClr val="tx2">
                    <a:lumMod val="50000"/>
                  </a:schemeClr>
                </a:solidFill>
                <a:latin typeface="Trebuchet MS" panose="020B0603020202020204" pitchFamily="34" charset="0"/>
              </a:rPr>
              <a:t>www.palmettoproperty.net</a:t>
            </a:r>
          </a:p>
        </p:txBody>
      </p:sp>
      <p:pic>
        <p:nvPicPr>
          <p:cNvPr id="18" name="Picture 17"/>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096000" y="57549"/>
            <a:ext cx="1600200" cy="1069848"/>
          </a:xfrm>
          <a:prstGeom prst="rect">
            <a:avLst/>
          </a:prstGeom>
          <a:ln>
            <a:solidFill>
              <a:schemeClr val="bg1"/>
            </a:solidFill>
          </a:ln>
        </p:spPr>
      </p:pic>
      <p:pic>
        <p:nvPicPr>
          <p:cNvPr id="19" name="Picture 1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286000" y="5140055"/>
            <a:ext cx="1325880" cy="886968"/>
          </a:xfrm>
          <a:prstGeom prst="rect">
            <a:avLst/>
          </a:prstGeom>
          <a:ln>
            <a:solidFill>
              <a:schemeClr val="bg1"/>
            </a:solidFill>
          </a:ln>
        </p:spPr>
      </p:pic>
      <p:pic>
        <p:nvPicPr>
          <p:cNvPr id="20" name="Picture 19"/>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096000" y="1356565"/>
            <a:ext cx="1600200" cy="1069848"/>
          </a:xfrm>
          <a:prstGeom prst="rect">
            <a:avLst/>
          </a:prstGeom>
          <a:ln>
            <a:solidFill>
              <a:schemeClr val="bg1"/>
            </a:solidFill>
          </a:ln>
        </p:spPr>
      </p:pic>
      <p:pic>
        <p:nvPicPr>
          <p:cNvPr id="21" name="Picture 20"/>
          <p:cNvPicPr preferRelativeResize="0">
            <a:picLocks noChangeAspect="1"/>
          </p:cNvPicPr>
          <p:nvPr/>
        </p:nvPicPr>
        <p:blipFill>
          <a:blip r:embed="rId8">
            <a:extLst>
              <a:ext uri="{28A0092B-C50C-407E-A947-70E740481C1C}">
                <a14:useLocalDpi xmlns:a14="http://schemas.microsoft.com/office/drawing/2010/main" val="0"/>
              </a:ext>
            </a:extLst>
          </a:blip>
          <a:stretch>
            <a:fillRect/>
          </a:stretch>
        </p:blipFill>
        <p:spPr>
          <a:xfrm>
            <a:off x="6096000" y="2655581"/>
            <a:ext cx="1600200" cy="2133600"/>
          </a:xfrm>
          <a:prstGeom prst="rect">
            <a:avLst/>
          </a:prstGeom>
          <a:ln>
            <a:solidFill>
              <a:schemeClr val="bg1"/>
            </a:solidFill>
          </a:ln>
        </p:spPr>
      </p:pic>
      <p:sp>
        <p:nvSpPr>
          <p:cNvPr id="14" name="32-Point Star 13"/>
          <p:cNvSpPr/>
          <p:nvPr/>
        </p:nvSpPr>
        <p:spPr>
          <a:xfrm rot="20841990">
            <a:off x="-2918533" y="235723"/>
            <a:ext cx="2590950" cy="1295400"/>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HOUSE SUNDAY 2-4</a:t>
            </a:r>
          </a:p>
        </p:txBody>
      </p:sp>
      <p:pic>
        <p:nvPicPr>
          <p:cNvPr id="23" name="Picture 22"/>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096000" y="5018350"/>
            <a:ext cx="1600200" cy="1069848"/>
          </a:xfrm>
          <a:prstGeom prst="rect">
            <a:avLst/>
          </a:prstGeom>
          <a:ln>
            <a:solidFill>
              <a:schemeClr val="bg1"/>
            </a:solidFill>
          </a:ln>
        </p:spPr>
      </p:pic>
      <p:pic>
        <p:nvPicPr>
          <p:cNvPr id="24" name="Picture 23"/>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096000" y="6317367"/>
            <a:ext cx="1600200" cy="1069848"/>
          </a:xfrm>
          <a:prstGeom prst="rect">
            <a:avLst/>
          </a:prstGeom>
          <a:ln>
            <a:solidFill>
              <a:schemeClr val="bg1"/>
            </a:solidFill>
          </a:ln>
        </p:spPr>
      </p:pic>
      <p:pic>
        <p:nvPicPr>
          <p:cNvPr id="25" name="Picture 24"/>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096000" y="7616384"/>
            <a:ext cx="1600200" cy="1069848"/>
          </a:xfrm>
          <a:prstGeom prst="rect">
            <a:avLst/>
          </a:prstGeom>
          <a:ln>
            <a:solidFill>
              <a:schemeClr val="bg1"/>
            </a:solidFill>
          </a:ln>
        </p:spPr>
      </p:pic>
      <p:pic>
        <p:nvPicPr>
          <p:cNvPr id="29" name="Picture 28"/>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096000" y="8915400"/>
            <a:ext cx="1600200" cy="1069848"/>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174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7880 High Maple Circle Summerfield ~ North Charleston, SC 29418 MLS# 16018377 ~ $163,500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24</cp:revision>
  <dcterms:created xsi:type="dcterms:W3CDTF">2006-08-16T00:00:00Z</dcterms:created>
  <dcterms:modified xsi:type="dcterms:W3CDTF">2017-01-03T14:40:45Z</dcterms:modified>
</cp:coreProperties>
</file>