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1A0C"/>
    <a:srgbClr val="49521D"/>
    <a:srgbClr val="131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175" y="5638801"/>
            <a:ext cx="7772400" cy="4419600"/>
          </a:xfrm>
          <a:prstGeom prst="rect">
            <a:avLst/>
          </a:prstGeom>
          <a:solidFill>
            <a:srgbClr val="0F1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904"/>
            <a:ext cx="7772400" cy="5829301"/>
          </a:xfrm>
          <a:prstGeom prst="rect">
            <a:avLst/>
          </a:prstGeom>
        </p:spPr>
      </p:pic>
      <p:sp>
        <p:nvSpPr>
          <p:cNvPr id="2" name="Title 1"/>
          <p:cNvSpPr>
            <a:spLocks noGrp="1"/>
          </p:cNvSpPr>
          <p:nvPr>
            <p:ph type="ctrTitle"/>
          </p:nvPr>
        </p:nvSpPr>
        <p:spPr>
          <a:xfrm>
            <a:off x="0" y="4419600"/>
            <a:ext cx="7772400" cy="632462"/>
          </a:xfrm>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Renovated Top To Bottom!!</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6096000"/>
            <a:ext cx="7772400" cy="1986850"/>
          </a:xfrm>
        </p:spPr>
        <p:txBody>
          <a:bodyPr anchor="ctr">
            <a:noAutofit/>
          </a:bodyPr>
          <a:lstStyle/>
          <a:p>
            <a:r>
              <a:rPr lang="en-US" sz="1500" dirty="0" smtClean="0">
                <a:solidFill>
                  <a:schemeClr val="bg1"/>
                </a:solidFill>
              </a:rPr>
              <a:t>This </a:t>
            </a:r>
            <a:r>
              <a:rPr lang="en-US" sz="1500" dirty="0">
                <a:solidFill>
                  <a:schemeClr val="bg1"/>
                </a:solidFill>
              </a:rPr>
              <a:t>END UNIT townhouse is ready to move in. Updates include new plumbing, new electrical, new flooring throughout, New Kitchen Cabinets, new counter tops, Brand New Whirlpool smooth top range and dishwasher, new bathroom vanities and toilets and fixtures, new ductwork, new outlets, switches, hinges, handles, ceiling fans, everything. The HVAC is 2011, the roof is 2010. The Park at Rivers Edge offers secure guard-gated neighborhood with community pool, tennis courts, baseball field, walking trails and sidewalks, playground, and wonderfully maintained landscaping and grounds, all for a small HOA fee of $115/month. It’s a beautiful place and an excellent price. This townhouse is like new and priced much lower than the new construction units. Priced to sell!</a:t>
            </a:r>
            <a:endParaRPr lang="en-US" sz="1500" dirty="0">
              <a:solidFill>
                <a:schemeClr val="bg1"/>
              </a:solidFill>
            </a:endParaRPr>
          </a:p>
        </p:txBody>
      </p:sp>
      <p:sp>
        <p:nvSpPr>
          <p:cNvPr id="4" name="Rectangle 3"/>
          <p:cNvSpPr/>
          <p:nvPr/>
        </p:nvSpPr>
        <p:spPr>
          <a:xfrm>
            <a:off x="-3175" y="0"/>
            <a:ext cx="7772400" cy="738664"/>
          </a:xfrm>
          <a:prstGeom prst="rect">
            <a:avLst/>
          </a:prstGeom>
          <a:solidFill>
            <a:srgbClr val="0F1A0C"/>
          </a:solidFill>
        </p:spPr>
        <p:txBody>
          <a:bodyPr wrap="square">
            <a:spAutoFit/>
          </a:bodyPr>
          <a:lstStyle/>
          <a:p>
            <a:pPr algn="ctr"/>
            <a:r>
              <a:rPr lang="en-US" sz="2400" b="1" dirty="0" smtClean="0">
                <a:solidFill>
                  <a:schemeClr val="bg1"/>
                </a:solidFill>
                <a:effectLst>
                  <a:outerShdw blurRad="38100" dist="38100" dir="2700000" algn="tl">
                    <a:srgbClr val="000000">
                      <a:alpha val="43137"/>
                    </a:srgbClr>
                  </a:outerShdw>
                </a:effectLst>
              </a:rPr>
              <a:t>7881-E </a:t>
            </a:r>
            <a:r>
              <a:rPr lang="en-US" sz="2400" b="1" dirty="0" err="1">
                <a:solidFill>
                  <a:schemeClr val="bg1"/>
                </a:solidFill>
                <a:effectLst>
                  <a:outerShdw blurRad="38100" dist="38100" dir="2700000" algn="tl">
                    <a:srgbClr val="000000">
                      <a:alpha val="43137"/>
                    </a:srgbClr>
                  </a:outerShdw>
                </a:effectLst>
              </a:rPr>
              <a:t>Skillmaster</a:t>
            </a:r>
            <a:r>
              <a:rPr lang="en-US" sz="2400" b="1" dirty="0">
                <a:solidFill>
                  <a:schemeClr val="bg1"/>
                </a:solidFill>
                <a:effectLst>
                  <a:outerShdw blurRad="38100" dist="38100" dir="2700000" algn="tl">
                    <a:srgbClr val="000000">
                      <a:alpha val="43137"/>
                    </a:srgbClr>
                  </a:outerShdw>
                </a:effectLst>
              </a:rPr>
              <a:t> </a:t>
            </a:r>
            <a:r>
              <a:rPr lang="en-US" sz="2400" b="1" dirty="0" smtClean="0">
                <a:solidFill>
                  <a:schemeClr val="bg1"/>
                </a:solidFill>
                <a:effectLst>
                  <a:outerShdw blurRad="38100" dist="38100" dir="2700000" algn="tl">
                    <a:srgbClr val="000000">
                      <a:alpha val="43137"/>
                    </a:srgbClr>
                  </a:outerShdw>
                </a:effectLst>
              </a:rPr>
              <a:t>Court</a:t>
            </a:r>
          </a:p>
          <a:p>
            <a:pPr algn="ctr"/>
            <a:r>
              <a:rPr lang="en-US" sz="1800" b="1" dirty="0">
                <a:solidFill>
                  <a:schemeClr val="bg1"/>
                </a:solidFill>
                <a:effectLst>
                  <a:outerShdw blurRad="38100" dist="38100" dir="2700000" algn="tl">
                    <a:srgbClr val="000000">
                      <a:alpha val="43137"/>
                    </a:srgbClr>
                  </a:outerShdw>
                </a:effectLst>
              </a:rPr>
              <a:t>The Park at Rivers Edge :: North Charleston :: MLS# 15023949 :: $99,950</a:t>
            </a:r>
            <a:endParaRPr lang="en-US" sz="1800" b="1" dirty="0">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8265" y="5183886"/>
            <a:ext cx="1216152" cy="912114"/>
          </a:xfrm>
          <a:prstGeom prst="rect">
            <a:avLst/>
          </a:prstGeom>
          <a:ln>
            <a:noFill/>
          </a:ln>
          <a:effectLst>
            <a:softEdge rad="112500"/>
          </a:effec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1410" t="21647" r="-1410" b="24811"/>
          <a:stretch/>
        </p:blipFill>
        <p:spPr>
          <a:xfrm>
            <a:off x="5198745" y="5183886"/>
            <a:ext cx="1216152" cy="912114"/>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8905" y="5183886"/>
            <a:ext cx="1216152" cy="912114"/>
          </a:xfrm>
          <a:prstGeom prst="rect">
            <a:avLst/>
          </a:prstGeom>
          <a:ln>
            <a:noFill/>
          </a:ln>
          <a:effectLst>
            <a:softEdge rad="112500"/>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105" y="5183886"/>
            <a:ext cx="1216152" cy="912114"/>
          </a:xfrm>
          <a:prstGeom prst="rect">
            <a:avLst/>
          </a:prstGeom>
          <a:ln>
            <a:noFill/>
          </a:ln>
          <a:effectLst>
            <a:softEdge rad="112500"/>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18585" y="5183886"/>
            <a:ext cx="1216152" cy="912114"/>
          </a:xfrm>
          <a:prstGeom prst="rect">
            <a:avLst/>
          </a:prstGeom>
          <a:ln>
            <a:noFill/>
          </a:ln>
          <a:effectLst>
            <a:softEdge rad="112500"/>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38425" y="5183886"/>
            <a:ext cx="1216152" cy="912114"/>
          </a:xfrm>
          <a:prstGeom prst="rect">
            <a:avLst/>
          </a:prstGeom>
          <a:ln>
            <a:noFill/>
          </a:ln>
          <a:effectLst>
            <a:softEdge rad="112500"/>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41003" y="8153399"/>
            <a:ext cx="1219200" cy="914400"/>
          </a:xfrm>
          <a:prstGeom prst="rect">
            <a:avLst/>
          </a:prstGeom>
          <a:ln>
            <a:noFill/>
          </a:ln>
          <a:effectLst>
            <a:softEdge rad="112500"/>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062200" y="8153399"/>
            <a:ext cx="1369695" cy="914400"/>
          </a:xfrm>
          <a:prstGeom prst="rect">
            <a:avLst/>
          </a:prstGeom>
          <a:ln>
            <a:noFill/>
          </a:ln>
          <a:effectLst>
            <a:softEdge rad="112500"/>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3658" y="8153399"/>
            <a:ext cx="1369695" cy="914400"/>
          </a:xfrm>
          <a:prstGeom prst="rect">
            <a:avLst/>
          </a:prstGeom>
          <a:ln>
            <a:noFill/>
          </a:ln>
          <a:effectLst>
            <a:softEdge rad="112500"/>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55" y="8153399"/>
            <a:ext cx="1369695" cy="914400"/>
          </a:xfrm>
          <a:prstGeom prst="rect">
            <a:avLst/>
          </a:prstGeom>
          <a:ln>
            <a:noFill/>
          </a:ln>
          <a:effectLst>
            <a:softEdge rad="112500"/>
          </a:effectLst>
        </p:spPr>
      </p:pic>
      <p:pic>
        <p:nvPicPr>
          <p:cNvPr id="24" name="Picture 23"/>
          <p:cNvPicPr>
            <a:picLocks noChangeAspect="1"/>
          </p:cNvPicPr>
          <p:nvPr/>
        </p:nvPicPr>
        <p:blipFill rotWithShape="1">
          <a:blip r:embed="rId14" cstate="print">
            <a:extLst>
              <a:ext uri="{28A0092B-C50C-407E-A947-70E740481C1C}">
                <a14:useLocalDpi xmlns:a14="http://schemas.microsoft.com/office/drawing/2010/main" val="0"/>
              </a:ext>
            </a:extLst>
          </a:blip>
          <a:srcRect t="16718" b="19768"/>
          <a:stretch/>
        </p:blipFill>
        <p:spPr>
          <a:xfrm>
            <a:off x="2531966" y="8153399"/>
            <a:ext cx="2558471" cy="914401"/>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196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Renovated Top To Bottom!!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cp:lastModifiedBy>
  <cp:revision>8</cp:revision>
  <dcterms:created xsi:type="dcterms:W3CDTF">2006-08-16T00:00:00Z</dcterms:created>
  <dcterms:modified xsi:type="dcterms:W3CDTF">2015-09-29T14:38:24Z</dcterms:modified>
</cp:coreProperties>
</file>